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8" r:id="rId6"/>
    <p:sldId id="259" r:id="rId7"/>
    <p:sldId id="262" r:id="rId8"/>
    <p:sldId id="260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05" autoAdjust="0"/>
  </p:normalViewPr>
  <p:slideViewPr>
    <p:cSldViewPr snapToGrid="0">
      <p:cViewPr varScale="1">
        <p:scale>
          <a:sx n="68" d="100"/>
          <a:sy n="68" d="100"/>
        </p:scale>
        <p:origin x="77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area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2115939599"/>
        <c:axId val="224596095"/>
      </c:areaChart>
      <c:catAx>
        <c:axId val="2115939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596095"/>
        <c:crosses val="autoZero"/>
        <c:auto val="1"/>
        <c:lblAlgn val="ctr"/>
        <c:lblOffset val="100"/>
        <c:noMultiLvlLbl val="0"/>
      </c:catAx>
      <c:valAx>
        <c:axId val="2245960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939599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20856-93F0-4CC7-B7FD-2466914A11D4}" type="doc">
      <dgm:prSet loTypeId="urn:microsoft.com/office/officeart/2018/2/layout/IconVerticalSolidList" loCatId="icon" qsTypeId="urn:microsoft.com/office/officeart/2005/8/quickstyle/simple5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4AF52931-E4CA-4429-AACB-B8747CDB2409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ro-RO" dirty="0"/>
            <a:t>Dezvoltarea atenției și </a:t>
          </a:r>
          <a:r>
            <a:rPr lang="ro-RO"/>
            <a:t>a memoriei</a:t>
          </a:r>
          <a:endParaRPr lang="en-US" dirty="0"/>
        </a:p>
      </dgm:t>
    </dgm:pt>
    <dgm:pt modelId="{67B2FC97-2FAE-4EFE-9DEE-E4216C657F35}" type="parTrans" cxnId="{F82329C8-C3B2-4E9B-9033-528488D72705}">
      <dgm:prSet/>
      <dgm:spPr/>
      <dgm:t>
        <a:bodyPr/>
        <a:lstStyle/>
        <a:p>
          <a:endParaRPr lang="en-US" sz="1400"/>
        </a:p>
      </dgm:t>
    </dgm:pt>
    <dgm:pt modelId="{D86AF01C-9CBC-41F8-9354-48CD82BDFDC9}" type="sibTrans" cxnId="{F82329C8-C3B2-4E9B-9033-528488D72705}">
      <dgm:prSet/>
      <dgm:spPr/>
      <dgm:t>
        <a:bodyPr/>
        <a:lstStyle/>
        <a:p>
          <a:endParaRPr lang="en-US"/>
        </a:p>
      </dgm:t>
    </dgm:pt>
    <dgm:pt modelId="{81BEB84D-9A77-49C6-9301-B3359FCAC75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ro-RO" dirty="0"/>
            <a:t>Creșterea </a:t>
          </a:r>
          <a:r>
            <a:rPr lang="ro-RO"/>
            <a:t>autonomiei personale </a:t>
          </a:r>
          <a:endParaRPr lang="en-US" dirty="0"/>
        </a:p>
      </dgm:t>
    </dgm:pt>
    <dgm:pt modelId="{AE4D0D43-0332-4F79-8D35-BCD8C10758AE}" type="parTrans" cxnId="{5436AF53-03E5-43F6-935A-6FCC3F41F7B9}">
      <dgm:prSet/>
      <dgm:spPr/>
      <dgm:t>
        <a:bodyPr/>
        <a:lstStyle/>
        <a:p>
          <a:endParaRPr lang="en-US" sz="1400"/>
        </a:p>
      </dgm:t>
    </dgm:pt>
    <dgm:pt modelId="{5D260F18-25D2-4074-87F1-7E78DDA61C58}" type="sibTrans" cxnId="{5436AF53-03E5-43F6-935A-6FCC3F41F7B9}">
      <dgm:prSet/>
      <dgm:spPr/>
      <dgm:t>
        <a:bodyPr/>
        <a:lstStyle/>
        <a:p>
          <a:endParaRPr lang="en-US"/>
        </a:p>
      </dgm:t>
    </dgm:pt>
    <dgm:pt modelId="{BFF9359E-E9B1-4B73-BACC-2C7988765B16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ro-RO" dirty="0"/>
            <a:t>Dezvoltarea abilităților sociale si de comunicare</a:t>
          </a:r>
          <a:endParaRPr lang="en-US" dirty="0"/>
        </a:p>
      </dgm:t>
    </dgm:pt>
    <dgm:pt modelId="{6E0A40FA-1B79-4089-8B9A-3BA22865FE4E}" type="parTrans" cxnId="{EFE01FC6-4274-43DB-95AC-DA957EC06D2D}">
      <dgm:prSet/>
      <dgm:spPr/>
      <dgm:t>
        <a:bodyPr/>
        <a:lstStyle/>
        <a:p>
          <a:endParaRPr lang="en-US" sz="1400"/>
        </a:p>
      </dgm:t>
    </dgm:pt>
    <dgm:pt modelId="{1CEF1965-C516-4C44-BAE3-2FA3F5116930}" type="sibTrans" cxnId="{EFE01FC6-4274-43DB-95AC-DA957EC06D2D}">
      <dgm:prSet/>
      <dgm:spPr/>
      <dgm:t>
        <a:bodyPr/>
        <a:lstStyle/>
        <a:p>
          <a:endParaRPr lang="en-US"/>
        </a:p>
      </dgm:t>
    </dgm:pt>
    <dgm:pt modelId="{333BA55A-4FB9-4CDB-BE45-5B2839A9588A}" type="pres">
      <dgm:prSet presAssocID="{C7720856-93F0-4CC7-B7FD-2466914A11D4}" presName="root" presStyleCnt="0">
        <dgm:presLayoutVars>
          <dgm:dir/>
          <dgm:resizeHandles val="exact"/>
        </dgm:presLayoutVars>
      </dgm:prSet>
      <dgm:spPr/>
    </dgm:pt>
    <dgm:pt modelId="{4130BD56-E415-4C77-B902-1C7745EECC0A}" type="pres">
      <dgm:prSet presAssocID="{4AF52931-E4CA-4429-AACB-B8747CDB2409}" presName="compNode" presStyleCnt="0"/>
      <dgm:spPr/>
    </dgm:pt>
    <dgm:pt modelId="{9E0B2482-4830-4D46-8929-F9D2DADF178F}" type="pres">
      <dgm:prSet presAssocID="{4AF52931-E4CA-4429-AACB-B8747CDB2409}" presName="bgRect" presStyleLbl="bgShp" presStyleIdx="0" presStyleCnt="3"/>
      <dgm:spPr/>
    </dgm:pt>
    <dgm:pt modelId="{D1AB7B5A-7CB4-433B-BDAD-61D154FBB639}" type="pres">
      <dgm:prSet presAssocID="{4AF52931-E4CA-4429-AACB-B8747CDB2409}" presName="iconRect" presStyleLbl="node1" presStyleIdx="0" presStyleCnt="3"/>
      <dgm:spPr>
        <a:blipFill>
          <a:blip xmlns:r="http://schemas.openxmlformats.org/officeDocument/2006/relationships" r:embed="rId1"/>
          <a:srcRect/>
          <a:stretch>
            <a:fillRect l="-9000" r="-9000"/>
          </a:stretch>
        </a:blipFill>
      </dgm:spPr>
    </dgm:pt>
    <dgm:pt modelId="{C4986089-54D6-48DE-88C9-751556F2884B}" type="pres">
      <dgm:prSet presAssocID="{4AF52931-E4CA-4429-AACB-B8747CDB2409}" presName="spaceRect" presStyleCnt="0"/>
      <dgm:spPr/>
    </dgm:pt>
    <dgm:pt modelId="{DC3FF7F7-2836-45AE-B06A-2E337C2233AC}" type="pres">
      <dgm:prSet presAssocID="{4AF52931-E4CA-4429-AACB-B8747CDB2409}" presName="parTx" presStyleLbl="revTx" presStyleIdx="0" presStyleCnt="3">
        <dgm:presLayoutVars>
          <dgm:chMax val="0"/>
          <dgm:chPref val="0"/>
        </dgm:presLayoutVars>
      </dgm:prSet>
      <dgm:spPr/>
    </dgm:pt>
    <dgm:pt modelId="{A37F1CBF-8F30-4D65-8129-8B458890C5FF}" type="pres">
      <dgm:prSet presAssocID="{D86AF01C-9CBC-41F8-9354-48CD82BDFDC9}" presName="sibTrans" presStyleCnt="0"/>
      <dgm:spPr/>
    </dgm:pt>
    <dgm:pt modelId="{FCE925AA-5329-46CB-93D2-5C01F58583CE}" type="pres">
      <dgm:prSet presAssocID="{81BEB84D-9A77-49C6-9301-B3359FCAC75F}" presName="compNode" presStyleCnt="0"/>
      <dgm:spPr/>
    </dgm:pt>
    <dgm:pt modelId="{3A0D703B-098B-4E59-8765-DFD90796F008}" type="pres">
      <dgm:prSet presAssocID="{81BEB84D-9A77-49C6-9301-B3359FCAC75F}" presName="bgRect" presStyleLbl="bgShp" presStyleIdx="1" presStyleCnt="3"/>
      <dgm:spPr/>
    </dgm:pt>
    <dgm:pt modelId="{F065CC5F-0D7E-438D-A290-6D28C1B3EDF2}" type="pres">
      <dgm:prSet presAssocID="{81BEB84D-9A77-49C6-9301-B3359FCAC75F}" presName="iconRect" presStyleLbl="node1" presStyleIdx="1" presStyleCnt="3"/>
      <dgm:spPr>
        <a:blipFill>
          <a:blip xmlns:r="http://schemas.openxmlformats.org/officeDocument/2006/relationships" r:embed="rId2"/>
          <a:srcRect/>
          <a:stretch>
            <a:fillRect l="-16000" r="-16000"/>
          </a:stretch>
        </a:blipFill>
      </dgm:spPr>
    </dgm:pt>
    <dgm:pt modelId="{FCFDB9D5-350E-4BFF-92DC-C71BD2A82972}" type="pres">
      <dgm:prSet presAssocID="{81BEB84D-9A77-49C6-9301-B3359FCAC75F}" presName="spaceRect" presStyleCnt="0"/>
      <dgm:spPr/>
    </dgm:pt>
    <dgm:pt modelId="{4CBA5ED1-114D-4BE5-A41A-79565ED13248}" type="pres">
      <dgm:prSet presAssocID="{81BEB84D-9A77-49C6-9301-B3359FCAC75F}" presName="parTx" presStyleLbl="revTx" presStyleIdx="1" presStyleCnt="3">
        <dgm:presLayoutVars>
          <dgm:chMax val="0"/>
          <dgm:chPref val="0"/>
        </dgm:presLayoutVars>
      </dgm:prSet>
      <dgm:spPr/>
    </dgm:pt>
    <dgm:pt modelId="{321A91E4-7EA2-4DC4-BAB1-AA394CB05F71}" type="pres">
      <dgm:prSet presAssocID="{5D260F18-25D2-4074-87F1-7E78DDA61C58}" presName="sibTrans" presStyleCnt="0"/>
      <dgm:spPr/>
    </dgm:pt>
    <dgm:pt modelId="{F8B60166-DAD7-43EB-A140-0C239D20F607}" type="pres">
      <dgm:prSet presAssocID="{BFF9359E-E9B1-4B73-BACC-2C7988765B16}" presName="compNode" presStyleCnt="0"/>
      <dgm:spPr/>
    </dgm:pt>
    <dgm:pt modelId="{752F83EC-7F2D-41AA-973E-014FDB46F0D7}" type="pres">
      <dgm:prSet presAssocID="{BFF9359E-E9B1-4B73-BACC-2C7988765B16}" presName="bgRect" presStyleLbl="bgShp" presStyleIdx="2" presStyleCnt="3"/>
      <dgm:spPr/>
    </dgm:pt>
    <dgm:pt modelId="{364BF251-23E8-4976-BDA1-862737AF35BC}" type="pres">
      <dgm:prSet presAssocID="{BFF9359E-E9B1-4B73-BACC-2C7988765B16}" presName="iconRect" presStyleLbl="node1" presStyleIdx="2" presStyleCnt="3"/>
      <dgm:spPr>
        <a:blipFill>
          <a:blip xmlns:r="http://schemas.openxmlformats.org/officeDocument/2006/relationships" r:embed="rId3"/>
          <a:srcRect/>
          <a:stretch>
            <a:fillRect l="-3000" r="-3000"/>
          </a:stretch>
        </a:blipFill>
      </dgm:spPr>
    </dgm:pt>
    <dgm:pt modelId="{DE144953-173A-42D5-AAA7-59C3FDE13693}" type="pres">
      <dgm:prSet presAssocID="{BFF9359E-E9B1-4B73-BACC-2C7988765B16}" presName="spaceRect" presStyleCnt="0"/>
      <dgm:spPr/>
    </dgm:pt>
    <dgm:pt modelId="{34A44A9A-99AA-49EC-92E7-07AA5F4F4AA9}" type="pres">
      <dgm:prSet presAssocID="{BFF9359E-E9B1-4B73-BACC-2C7988765B1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63EE20D-F15A-4699-8713-589FF62B5DDF}" type="presOf" srcId="{4AF52931-E4CA-4429-AACB-B8747CDB2409}" destId="{DC3FF7F7-2836-45AE-B06A-2E337C2233AC}" srcOrd="0" destOrd="0" presId="urn:microsoft.com/office/officeart/2018/2/layout/IconVerticalSolidList"/>
    <dgm:cxn modelId="{27EE401F-5056-465A-8BD7-711CBAA3C7DC}" type="presOf" srcId="{BFF9359E-E9B1-4B73-BACC-2C7988765B16}" destId="{34A44A9A-99AA-49EC-92E7-07AA5F4F4AA9}" srcOrd="0" destOrd="0" presId="urn:microsoft.com/office/officeart/2018/2/layout/IconVerticalSolidList"/>
    <dgm:cxn modelId="{7888F43D-4B10-41C5-89EF-07EBA9492B07}" type="presOf" srcId="{81BEB84D-9A77-49C6-9301-B3359FCAC75F}" destId="{4CBA5ED1-114D-4BE5-A41A-79565ED13248}" srcOrd="0" destOrd="0" presId="urn:microsoft.com/office/officeart/2018/2/layout/IconVerticalSolidList"/>
    <dgm:cxn modelId="{5436AF53-03E5-43F6-935A-6FCC3F41F7B9}" srcId="{C7720856-93F0-4CC7-B7FD-2466914A11D4}" destId="{81BEB84D-9A77-49C6-9301-B3359FCAC75F}" srcOrd="1" destOrd="0" parTransId="{AE4D0D43-0332-4F79-8D35-BCD8C10758AE}" sibTransId="{5D260F18-25D2-4074-87F1-7E78DDA61C58}"/>
    <dgm:cxn modelId="{EFE01FC6-4274-43DB-95AC-DA957EC06D2D}" srcId="{C7720856-93F0-4CC7-B7FD-2466914A11D4}" destId="{BFF9359E-E9B1-4B73-BACC-2C7988765B16}" srcOrd="2" destOrd="0" parTransId="{6E0A40FA-1B79-4089-8B9A-3BA22865FE4E}" sibTransId="{1CEF1965-C516-4C44-BAE3-2FA3F5116930}"/>
    <dgm:cxn modelId="{F82329C8-C3B2-4E9B-9033-528488D72705}" srcId="{C7720856-93F0-4CC7-B7FD-2466914A11D4}" destId="{4AF52931-E4CA-4429-AACB-B8747CDB2409}" srcOrd="0" destOrd="0" parTransId="{67B2FC97-2FAE-4EFE-9DEE-E4216C657F35}" sibTransId="{D86AF01C-9CBC-41F8-9354-48CD82BDFDC9}"/>
    <dgm:cxn modelId="{5D25EDCD-23D4-4BDB-8CF3-68BB138857BA}" type="presOf" srcId="{C7720856-93F0-4CC7-B7FD-2466914A11D4}" destId="{333BA55A-4FB9-4CDB-BE45-5B2839A9588A}" srcOrd="0" destOrd="0" presId="urn:microsoft.com/office/officeart/2018/2/layout/IconVerticalSolidList"/>
    <dgm:cxn modelId="{24215397-9BF3-43BD-8BE6-B67C43C17BB4}" type="presParOf" srcId="{333BA55A-4FB9-4CDB-BE45-5B2839A9588A}" destId="{4130BD56-E415-4C77-B902-1C7745EECC0A}" srcOrd="0" destOrd="0" presId="urn:microsoft.com/office/officeart/2018/2/layout/IconVerticalSolidList"/>
    <dgm:cxn modelId="{71409055-5E4C-45F9-8F81-0404D1F52BB5}" type="presParOf" srcId="{4130BD56-E415-4C77-B902-1C7745EECC0A}" destId="{9E0B2482-4830-4D46-8929-F9D2DADF178F}" srcOrd="0" destOrd="0" presId="urn:microsoft.com/office/officeart/2018/2/layout/IconVerticalSolidList"/>
    <dgm:cxn modelId="{59088EB3-503E-4C06-87B9-605B75AEE17F}" type="presParOf" srcId="{4130BD56-E415-4C77-B902-1C7745EECC0A}" destId="{D1AB7B5A-7CB4-433B-BDAD-61D154FBB639}" srcOrd="1" destOrd="0" presId="urn:microsoft.com/office/officeart/2018/2/layout/IconVerticalSolidList"/>
    <dgm:cxn modelId="{3302F49F-4915-4B99-A65D-72A2843764B2}" type="presParOf" srcId="{4130BD56-E415-4C77-B902-1C7745EECC0A}" destId="{C4986089-54D6-48DE-88C9-751556F2884B}" srcOrd="2" destOrd="0" presId="urn:microsoft.com/office/officeart/2018/2/layout/IconVerticalSolidList"/>
    <dgm:cxn modelId="{C9195B83-D72D-4D2C-9D93-48C5E930AB73}" type="presParOf" srcId="{4130BD56-E415-4C77-B902-1C7745EECC0A}" destId="{DC3FF7F7-2836-45AE-B06A-2E337C2233AC}" srcOrd="3" destOrd="0" presId="urn:microsoft.com/office/officeart/2018/2/layout/IconVerticalSolidList"/>
    <dgm:cxn modelId="{C7B6A3C5-FD6B-44E1-94D1-CD70374B179D}" type="presParOf" srcId="{333BA55A-4FB9-4CDB-BE45-5B2839A9588A}" destId="{A37F1CBF-8F30-4D65-8129-8B458890C5FF}" srcOrd="1" destOrd="0" presId="urn:microsoft.com/office/officeart/2018/2/layout/IconVerticalSolidList"/>
    <dgm:cxn modelId="{E6609111-4874-43EA-89F0-7E99F2CCE1E0}" type="presParOf" srcId="{333BA55A-4FB9-4CDB-BE45-5B2839A9588A}" destId="{FCE925AA-5329-46CB-93D2-5C01F58583CE}" srcOrd="2" destOrd="0" presId="urn:microsoft.com/office/officeart/2018/2/layout/IconVerticalSolidList"/>
    <dgm:cxn modelId="{C4A290E9-2BC0-435D-895A-81C79A8F46FE}" type="presParOf" srcId="{FCE925AA-5329-46CB-93D2-5C01F58583CE}" destId="{3A0D703B-098B-4E59-8765-DFD90796F008}" srcOrd="0" destOrd="0" presId="urn:microsoft.com/office/officeart/2018/2/layout/IconVerticalSolidList"/>
    <dgm:cxn modelId="{DE5FF799-A4C6-44C6-AA4C-C1BEF34ECC7B}" type="presParOf" srcId="{FCE925AA-5329-46CB-93D2-5C01F58583CE}" destId="{F065CC5F-0D7E-438D-A290-6D28C1B3EDF2}" srcOrd="1" destOrd="0" presId="urn:microsoft.com/office/officeart/2018/2/layout/IconVerticalSolidList"/>
    <dgm:cxn modelId="{14EA641C-F7AC-4089-8151-AB7E3FA3772F}" type="presParOf" srcId="{FCE925AA-5329-46CB-93D2-5C01F58583CE}" destId="{FCFDB9D5-350E-4BFF-92DC-C71BD2A82972}" srcOrd="2" destOrd="0" presId="urn:microsoft.com/office/officeart/2018/2/layout/IconVerticalSolidList"/>
    <dgm:cxn modelId="{9C6ACD51-7045-4AE2-B77F-558000AFDCFA}" type="presParOf" srcId="{FCE925AA-5329-46CB-93D2-5C01F58583CE}" destId="{4CBA5ED1-114D-4BE5-A41A-79565ED13248}" srcOrd="3" destOrd="0" presId="urn:microsoft.com/office/officeart/2018/2/layout/IconVerticalSolidList"/>
    <dgm:cxn modelId="{2A93290D-670E-4C1D-91FE-B1D8CDB58ED3}" type="presParOf" srcId="{333BA55A-4FB9-4CDB-BE45-5B2839A9588A}" destId="{321A91E4-7EA2-4DC4-BAB1-AA394CB05F71}" srcOrd="3" destOrd="0" presId="urn:microsoft.com/office/officeart/2018/2/layout/IconVerticalSolidList"/>
    <dgm:cxn modelId="{76963169-EB32-4B5C-8D90-1FBC3E323C77}" type="presParOf" srcId="{333BA55A-4FB9-4CDB-BE45-5B2839A9588A}" destId="{F8B60166-DAD7-43EB-A140-0C239D20F607}" srcOrd="4" destOrd="0" presId="urn:microsoft.com/office/officeart/2018/2/layout/IconVerticalSolidList"/>
    <dgm:cxn modelId="{5EEE9FEC-DEB0-4141-AA93-52144E2E3F04}" type="presParOf" srcId="{F8B60166-DAD7-43EB-A140-0C239D20F607}" destId="{752F83EC-7F2D-41AA-973E-014FDB46F0D7}" srcOrd="0" destOrd="0" presId="urn:microsoft.com/office/officeart/2018/2/layout/IconVerticalSolidList"/>
    <dgm:cxn modelId="{93876FB4-47D6-4735-941F-07EC2B142E61}" type="presParOf" srcId="{F8B60166-DAD7-43EB-A140-0C239D20F607}" destId="{364BF251-23E8-4976-BDA1-862737AF35BC}" srcOrd="1" destOrd="0" presId="urn:microsoft.com/office/officeart/2018/2/layout/IconVerticalSolidList"/>
    <dgm:cxn modelId="{D31E2977-4392-4FDD-A7E4-8745B2D23800}" type="presParOf" srcId="{F8B60166-DAD7-43EB-A140-0C239D20F607}" destId="{DE144953-173A-42D5-AAA7-59C3FDE13693}" srcOrd="2" destOrd="0" presId="urn:microsoft.com/office/officeart/2018/2/layout/IconVerticalSolidList"/>
    <dgm:cxn modelId="{2DAB0CB2-44B8-4626-B300-7288AB52FFD1}" type="presParOf" srcId="{F8B60166-DAD7-43EB-A140-0C239D20F607}" destId="{34A44A9A-99AA-49EC-92E7-07AA5F4F4AA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05/8/layout/cycle6" loCatId="cycle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AC263CB-8256-4B03-92FE-1622698FB3E9}">
      <dgm:prSet/>
      <dgm:spPr/>
      <dgm:t>
        <a:bodyPr/>
        <a:lstStyle/>
        <a:p>
          <a:r>
            <a:rPr lang="ro-RO" b="1">
              <a:solidFill>
                <a:schemeClr val="bg1"/>
              </a:solidFill>
            </a:rPr>
            <a:t>Plantare</a:t>
          </a:r>
          <a:endParaRPr lang="ro-RO" b="1" dirty="0">
            <a:solidFill>
              <a:schemeClr val="bg1"/>
            </a:solidFill>
          </a:endParaRPr>
        </a:p>
      </dgm:t>
    </dgm:pt>
    <dgm:pt modelId="{0BEED663-FC38-4EAD-940F-4C475D2C87DB}" type="parTrans" cxnId="{C5E94186-9CB6-4C42-92B3-C546CC53A7B9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808B76D0-8EC7-469A-93AC-7A6017188A9D}" type="sibTrans" cxnId="{C5E94186-9CB6-4C42-92B3-C546CC53A7B9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76D56F19-2708-49DB-8F92-D8AC45F23A9A}">
      <dgm:prSet/>
      <dgm:spPr/>
      <dgm:t>
        <a:bodyPr/>
        <a:lstStyle/>
        <a:p>
          <a:r>
            <a:rPr lang="ro-RO" b="1" dirty="0">
              <a:solidFill>
                <a:schemeClr val="bg1"/>
              </a:solidFill>
            </a:rPr>
            <a:t>Ștergere frunze</a:t>
          </a:r>
          <a:endParaRPr lang="en-US" b="1" dirty="0">
            <a:solidFill>
              <a:schemeClr val="bg1"/>
            </a:solidFill>
          </a:endParaRPr>
        </a:p>
      </dgm:t>
    </dgm:pt>
    <dgm:pt modelId="{9D5610C2-0A12-494A-AC46-8DD17C08B09F}" type="parTrans" cxnId="{32E90211-17E0-4DDF-9274-DD3E46D811B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EC8965A1-F755-4945-8AAC-DCF1F68F011E}" type="sibTrans" cxnId="{32E90211-17E0-4DDF-9274-DD3E46D811B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CE148CAE-7030-4D31-9554-DCA13DA60D14}">
      <dgm:prSet/>
      <dgm:spPr/>
      <dgm:t>
        <a:bodyPr/>
        <a:lstStyle/>
        <a:p>
          <a:r>
            <a:rPr lang="ro-RO" b="1">
              <a:solidFill>
                <a:schemeClr val="bg1"/>
              </a:solidFill>
            </a:rPr>
            <a:t>Udare</a:t>
          </a:r>
          <a:endParaRPr lang="en-US" b="1" dirty="0">
            <a:solidFill>
              <a:schemeClr val="bg1"/>
            </a:solidFill>
          </a:endParaRPr>
        </a:p>
      </dgm:t>
    </dgm:pt>
    <dgm:pt modelId="{279BB4C5-7675-4A59-AC67-356C6988523E}" type="parTrans" cxnId="{5CE50092-C42B-4C45-B0D7-D90552328079}">
      <dgm:prSet/>
      <dgm:spPr/>
      <dgm:t>
        <a:bodyPr/>
        <a:lstStyle/>
        <a:p>
          <a:endParaRPr lang="en-US"/>
        </a:p>
      </dgm:t>
    </dgm:pt>
    <dgm:pt modelId="{86DC8DBE-5AEE-46BC-AF38-4B06D263B559}" type="sibTrans" cxnId="{5CE50092-C42B-4C45-B0D7-D90552328079}">
      <dgm:prSet/>
      <dgm:spPr/>
      <dgm:t>
        <a:bodyPr/>
        <a:lstStyle/>
        <a:p>
          <a:endParaRPr lang="en-US"/>
        </a:p>
      </dgm:t>
    </dgm:pt>
    <dgm:pt modelId="{93A6A030-ABAB-4EFA-B539-0FDB3E07C1EF}">
      <dgm:prSet/>
      <dgm:spPr/>
      <dgm:t>
        <a:bodyPr/>
        <a:lstStyle/>
        <a:p>
          <a:r>
            <a:rPr lang="ro-RO" b="1">
              <a:solidFill>
                <a:schemeClr val="bg1"/>
              </a:solidFill>
            </a:rPr>
            <a:t>Săpare</a:t>
          </a:r>
          <a:endParaRPr lang="en-US" b="1" dirty="0">
            <a:solidFill>
              <a:schemeClr val="bg1"/>
            </a:solidFill>
          </a:endParaRPr>
        </a:p>
      </dgm:t>
    </dgm:pt>
    <dgm:pt modelId="{3D674B97-6DC6-4A12-85BA-0976D3064237}" type="parTrans" cxnId="{75DEA190-F220-4491-A7C4-D2CF70AA4E57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BFE0749E-E343-4A6F-BD09-2810EE6B4BD7}" type="sibTrans" cxnId="{75DEA190-F220-4491-A7C4-D2CF70AA4E57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4E59079-4044-4615-844A-2BF6DDD5742E}" type="pres">
      <dgm:prSet presAssocID="{D4503D04-C97E-4622-AE07-D0307CB3B4CA}" presName="cycle" presStyleCnt="0">
        <dgm:presLayoutVars>
          <dgm:dir/>
          <dgm:resizeHandles val="exact"/>
        </dgm:presLayoutVars>
      </dgm:prSet>
      <dgm:spPr/>
    </dgm:pt>
    <dgm:pt modelId="{8207854D-2B51-4A8E-B5AE-10487E87CA78}" type="pres">
      <dgm:prSet presAssocID="{AAC263CB-8256-4B03-92FE-1622698FB3E9}" presName="node" presStyleLbl="node1" presStyleIdx="0" presStyleCnt="4">
        <dgm:presLayoutVars>
          <dgm:bulletEnabled val="1"/>
        </dgm:presLayoutVars>
      </dgm:prSet>
      <dgm:spPr/>
    </dgm:pt>
    <dgm:pt modelId="{3BD308D7-A299-4638-ADDE-05060FAADE0B}" type="pres">
      <dgm:prSet presAssocID="{AAC263CB-8256-4B03-92FE-1622698FB3E9}" presName="spNode" presStyleCnt="0"/>
      <dgm:spPr/>
    </dgm:pt>
    <dgm:pt modelId="{C8571390-81D5-4CB3-85C5-E4D11E7CFD6A}" type="pres">
      <dgm:prSet presAssocID="{808B76D0-8EC7-469A-93AC-7A6017188A9D}" presName="sibTrans" presStyleLbl="sibTrans1D1" presStyleIdx="0" presStyleCnt="4"/>
      <dgm:spPr/>
    </dgm:pt>
    <dgm:pt modelId="{DA5D2844-24A1-40A5-A4E4-CE3F638E6B10}" type="pres">
      <dgm:prSet presAssocID="{CE148CAE-7030-4D31-9554-DCA13DA60D14}" presName="node" presStyleLbl="node1" presStyleIdx="1" presStyleCnt="4">
        <dgm:presLayoutVars>
          <dgm:bulletEnabled val="1"/>
        </dgm:presLayoutVars>
      </dgm:prSet>
      <dgm:spPr/>
    </dgm:pt>
    <dgm:pt modelId="{29126AC8-E9BA-4BBE-B12C-6E32396AB85F}" type="pres">
      <dgm:prSet presAssocID="{CE148CAE-7030-4D31-9554-DCA13DA60D14}" presName="spNode" presStyleCnt="0"/>
      <dgm:spPr/>
    </dgm:pt>
    <dgm:pt modelId="{60600320-24E5-4B5C-B9F2-2AF07ED5583B}" type="pres">
      <dgm:prSet presAssocID="{86DC8DBE-5AEE-46BC-AF38-4B06D263B559}" presName="sibTrans" presStyleLbl="sibTrans1D1" presStyleIdx="1" presStyleCnt="4"/>
      <dgm:spPr/>
    </dgm:pt>
    <dgm:pt modelId="{4521CE3A-1D32-4E92-83BA-6B4DBB6DBC61}" type="pres">
      <dgm:prSet presAssocID="{93A6A030-ABAB-4EFA-B539-0FDB3E07C1EF}" presName="node" presStyleLbl="node1" presStyleIdx="2" presStyleCnt="4">
        <dgm:presLayoutVars>
          <dgm:bulletEnabled val="1"/>
        </dgm:presLayoutVars>
      </dgm:prSet>
      <dgm:spPr/>
    </dgm:pt>
    <dgm:pt modelId="{34BD8A5D-E98E-4E78-B880-A24345A05A2D}" type="pres">
      <dgm:prSet presAssocID="{93A6A030-ABAB-4EFA-B539-0FDB3E07C1EF}" presName="spNode" presStyleCnt="0"/>
      <dgm:spPr/>
    </dgm:pt>
    <dgm:pt modelId="{C747AAAB-C295-45F8-80B3-C14658BB07BE}" type="pres">
      <dgm:prSet presAssocID="{BFE0749E-E343-4A6F-BD09-2810EE6B4BD7}" presName="sibTrans" presStyleLbl="sibTrans1D1" presStyleIdx="2" presStyleCnt="4"/>
      <dgm:spPr/>
    </dgm:pt>
    <dgm:pt modelId="{189DFD5B-E336-4C25-B91A-5BA538A2118E}" type="pres">
      <dgm:prSet presAssocID="{76D56F19-2708-49DB-8F92-D8AC45F23A9A}" presName="node" presStyleLbl="node1" presStyleIdx="3" presStyleCnt="4">
        <dgm:presLayoutVars>
          <dgm:bulletEnabled val="1"/>
        </dgm:presLayoutVars>
      </dgm:prSet>
      <dgm:spPr/>
    </dgm:pt>
    <dgm:pt modelId="{6F49F479-5DE3-4E1C-9602-1596AE98CFE6}" type="pres">
      <dgm:prSet presAssocID="{76D56F19-2708-49DB-8F92-D8AC45F23A9A}" presName="spNode" presStyleCnt="0"/>
      <dgm:spPr/>
    </dgm:pt>
    <dgm:pt modelId="{5ACEEF5B-7780-407E-9A1B-DD9AD3C9D5C6}" type="pres">
      <dgm:prSet presAssocID="{EC8965A1-F755-4945-8AAC-DCF1F68F011E}" presName="sibTrans" presStyleLbl="sibTrans1D1" presStyleIdx="3" presStyleCnt="4"/>
      <dgm:spPr/>
    </dgm:pt>
  </dgm:ptLst>
  <dgm:cxnLst>
    <dgm:cxn modelId="{B8012909-31CC-4651-B917-AA40A0B19C60}" type="presOf" srcId="{808B76D0-8EC7-469A-93AC-7A6017188A9D}" destId="{C8571390-81D5-4CB3-85C5-E4D11E7CFD6A}" srcOrd="0" destOrd="0" presId="urn:microsoft.com/office/officeart/2005/8/layout/cycle6"/>
    <dgm:cxn modelId="{32E90211-17E0-4DDF-9274-DD3E46D811B8}" srcId="{D4503D04-C97E-4622-AE07-D0307CB3B4CA}" destId="{76D56F19-2708-49DB-8F92-D8AC45F23A9A}" srcOrd="3" destOrd="0" parTransId="{9D5610C2-0A12-494A-AC46-8DD17C08B09F}" sibTransId="{EC8965A1-F755-4945-8AAC-DCF1F68F011E}"/>
    <dgm:cxn modelId="{543E8744-CB30-49DE-AF2B-4CD39E66B57D}" type="presOf" srcId="{76D56F19-2708-49DB-8F92-D8AC45F23A9A}" destId="{189DFD5B-E336-4C25-B91A-5BA538A2118E}" srcOrd="0" destOrd="0" presId="urn:microsoft.com/office/officeart/2005/8/layout/cycle6"/>
    <dgm:cxn modelId="{B37EDD4B-343D-4F96-9CAD-7FE23EC43B88}" type="presOf" srcId="{EC8965A1-F755-4945-8AAC-DCF1F68F011E}" destId="{5ACEEF5B-7780-407E-9A1B-DD9AD3C9D5C6}" srcOrd="0" destOrd="0" presId="urn:microsoft.com/office/officeart/2005/8/layout/cycle6"/>
    <dgm:cxn modelId="{1F925150-DA00-4376-8030-F4E465F8141D}" type="presOf" srcId="{86DC8DBE-5AEE-46BC-AF38-4B06D263B559}" destId="{60600320-24E5-4B5C-B9F2-2AF07ED5583B}" srcOrd="0" destOrd="0" presId="urn:microsoft.com/office/officeart/2005/8/layout/cycle6"/>
    <dgm:cxn modelId="{C5E94186-9CB6-4C42-92B3-C546CC53A7B9}" srcId="{D4503D04-C97E-4622-AE07-D0307CB3B4CA}" destId="{AAC263CB-8256-4B03-92FE-1622698FB3E9}" srcOrd="0" destOrd="0" parTransId="{0BEED663-FC38-4EAD-940F-4C475D2C87DB}" sibTransId="{808B76D0-8EC7-469A-93AC-7A6017188A9D}"/>
    <dgm:cxn modelId="{75DEA190-F220-4491-A7C4-D2CF70AA4E57}" srcId="{D4503D04-C97E-4622-AE07-D0307CB3B4CA}" destId="{93A6A030-ABAB-4EFA-B539-0FDB3E07C1EF}" srcOrd="2" destOrd="0" parTransId="{3D674B97-6DC6-4A12-85BA-0976D3064237}" sibTransId="{BFE0749E-E343-4A6F-BD09-2810EE6B4BD7}"/>
    <dgm:cxn modelId="{5CE50092-C42B-4C45-B0D7-D90552328079}" srcId="{D4503D04-C97E-4622-AE07-D0307CB3B4CA}" destId="{CE148CAE-7030-4D31-9554-DCA13DA60D14}" srcOrd="1" destOrd="0" parTransId="{279BB4C5-7675-4A59-AC67-356C6988523E}" sibTransId="{86DC8DBE-5AEE-46BC-AF38-4B06D263B559}"/>
    <dgm:cxn modelId="{21F3A29F-7B5C-422B-9492-C87A5CB16FA6}" type="presOf" srcId="{CE148CAE-7030-4D31-9554-DCA13DA60D14}" destId="{DA5D2844-24A1-40A5-A4E4-CE3F638E6B10}" srcOrd="0" destOrd="0" presId="urn:microsoft.com/office/officeart/2005/8/layout/cycle6"/>
    <dgm:cxn modelId="{F90035AD-DBAC-4CA9-AA0A-714D22095450}" type="presOf" srcId="{D4503D04-C97E-4622-AE07-D0307CB3B4CA}" destId="{44E59079-4044-4615-844A-2BF6DDD5742E}" srcOrd="0" destOrd="0" presId="urn:microsoft.com/office/officeart/2005/8/layout/cycle6"/>
    <dgm:cxn modelId="{839722B2-0B9D-4B60-875E-31C70C790265}" type="presOf" srcId="{AAC263CB-8256-4B03-92FE-1622698FB3E9}" destId="{8207854D-2B51-4A8E-B5AE-10487E87CA78}" srcOrd="0" destOrd="0" presId="urn:microsoft.com/office/officeart/2005/8/layout/cycle6"/>
    <dgm:cxn modelId="{90DFC0CF-9998-4F22-BCE4-1328B3D1EBDD}" type="presOf" srcId="{93A6A030-ABAB-4EFA-B539-0FDB3E07C1EF}" destId="{4521CE3A-1D32-4E92-83BA-6B4DBB6DBC61}" srcOrd="0" destOrd="0" presId="urn:microsoft.com/office/officeart/2005/8/layout/cycle6"/>
    <dgm:cxn modelId="{FCD875EB-2107-40A2-A96D-FE4E52F7D9DF}" type="presOf" srcId="{BFE0749E-E343-4A6F-BD09-2810EE6B4BD7}" destId="{C747AAAB-C295-45F8-80B3-C14658BB07BE}" srcOrd="0" destOrd="0" presId="urn:microsoft.com/office/officeart/2005/8/layout/cycle6"/>
    <dgm:cxn modelId="{26CB1FEB-1370-4614-92B2-B054D6C4BFAD}" type="presParOf" srcId="{44E59079-4044-4615-844A-2BF6DDD5742E}" destId="{8207854D-2B51-4A8E-B5AE-10487E87CA78}" srcOrd="0" destOrd="0" presId="urn:microsoft.com/office/officeart/2005/8/layout/cycle6"/>
    <dgm:cxn modelId="{46E1F505-6388-44AF-B512-07C548A8338D}" type="presParOf" srcId="{44E59079-4044-4615-844A-2BF6DDD5742E}" destId="{3BD308D7-A299-4638-ADDE-05060FAADE0B}" srcOrd="1" destOrd="0" presId="urn:microsoft.com/office/officeart/2005/8/layout/cycle6"/>
    <dgm:cxn modelId="{90E711E1-8E37-4F9E-8AB6-1FE5F3C7553D}" type="presParOf" srcId="{44E59079-4044-4615-844A-2BF6DDD5742E}" destId="{C8571390-81D5-4CB3-85C5-E4D11E7CFD6A}" srcOrd="2" destOrd="0" presId="urn:microsoft.com/office/officeart/2005/8/layout/cycle6"/>
    <dgm:cxn modelId="{B391C80D-D8B2-4CAA-9A71-290B746C7163}" type="presParOf" srcId="{44E59079-4044-4615-844A-2BF6DDD5742E}" destId="{DA5D2844-24A1-40A5-A4E4-CE3F638E6B10}" srcOrd="3" destOrd="0" presId="urn:microsoft.com/office/officeart/2005/8/layout/cycle6"/>
    <dgm:cxn modelId="{AA89FC4F-52D4-4E80-898D-BDAD6D57132D}" type="presParOf" srcId="{44E59079-4044-4615-844A-2BF6DDD5742E}" destId="{29126AC8-E9BA-4BBE-B12C-6E32396AB85F}" srcOrd="4" destOrd="0" presId="urn:microsoft.com/office/officeart/2005/8/layout/cycle6"/>
    <dgm:cxn modelId="{27E394E1-D4DB-485B-A9E7-AF58AFE8AA95}" type="presParOf" srcId="{44E59079-4044-4615-844A-2BF6DDD5742E}" destId="{60600320-24E5-4B5C-B9F2-2AF07ED5583B}" srcOrd="5" destOrd="0" presId="urn:microsoft.com/office/officeart/2005/8/layout/cycle6"/>
    <dgm:cxn modelId="{706870CE-C34A-433D-AE00-D9E3987B41F8}" type="presParOf" srcId="{44E59079-4044-4615-844A-2BF6DDD5742E}" destId="{4521CE3A-1D32-4E92-83BA-6B4DBB6DBC61}" srcOrd="6" destOrd="0" presId="urn:microsoft.com/office/officeart/2005/8/layout/cycle6"/>
    <dgm:cxn modelId="{4A023ADA-BA87-4CCE-948B-CFA48286CD94}" type="presParOf" srcId="{44E59079-4044-4615-844A-2BF6DDD5742E}" destId="{34BD8A5D-E98E-4E78-B880-A24345A05A2D}" srcOrd="7" destOrd="0" presId="urn:microsoft.com/office/officeart/2005/8/layout/cycle6"/>
    <dgm:cxn modelId="{C443C611-44CB-4CF4-903D-429CF66E1DF1}" type="presParOf" srcId="{44E59079-4044-4615-844A-2BF6DDD5742E}" destId="{C747AAAB-C295-45F8-80B3-C14658BB07BE}" srcOrd="8" destOrd="0" presId="urn:microsoft.com/office/officeart/2005/8/layout/cycle6"/>
    <dgm:cxn modelId="{B236F409-DAE6-4262-BCB6-4E3EB3842410}" type="presParOf" srcId="{44E59079-4044-4615-844A-2BF6DDD5742E}" destId="{189DFD5B-E336-4C25-B91A-5BA538A2118E}" srcOrd="9" destOrd="0" presId="urn:microsoft.com/office/officeart/2005/8/layout/cycle6"/>
    <dgm:cxn modelId="{C5E8BEEB-5613-4831-B709-6807B41D380A}" type="presParOf" srcId="{44E59079-4044-4615-844A-2BF6DDD5742E}" destId="{6F49F479-5DE3-4E1C-9602-1596AE98CFE6}" srcOrd="10" destOrd="0" presId="urn:microsoft.com/office/officeart/2005/8/layout/cycle6"/>
    <dgm:cxn modelId="{D991BBDE-173D-4492-9A80-08ECF8E7AD22}" type="presParOf" srcId="{44E59079-4044-4615-844A-2BF6DDD5742E}" destId="{5ACEEF5B-7780-407E-9A1B-DD9AD3C9D5C6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B2482-4830-4D46-8929-F9D2DADF178F}">
      <dsp:nvSpPr>
        <dsp:cNvPr id="0" name=""/>
        <dsp:cNvSpPr/>
      </dsp:nvSpPr>
      <dsp:spPr>
        <a:xfrm>
          <a:off x="0" y="479"/>
          <a:ext cx="6747310" cy="11231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AB7B5A-7CB4-433B-BDAD-61D154FBB639}">
      <dsp:nvSpPr>
        <dsp:cNvPr id="0" name=""/>
        <dsp:cNvSpPr/>
      </dsp:nvSpPr>
      <dsp:spPr>
        <a:xfrm>
          <a:off x="339747" y="253184"/>
          <a:ext cx="617722" cy="617722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9000" r="-9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C3FF7F7-2836-45AE-B06A-2E337C2233AC}">
      <dsp:nvSpPr>
        <dsp:cNvPr id="0" name=""/>
        <dsp:cNvSpPr/>
      </dsp:nvSpPr>
      <dsp:spPr>
        <a:xfrm>
          <a:off x="1297216" y="479"/>
          <a:ext cx="5450093" cy="1123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65" tIns="118865" rIns="118865" bIns="11886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500" kern="1200" dirty="0"/>
            <a:t>Dezvoltarea atenției și </a:t>
          </a:r>
          <a:r>
            <a:rPr lang="ro-RO" sz="2500" kern="1200"/>
            <a:t>a memoriei</a:t>
          </a:r>
          <a:endParaRPr lang="en-US" sz="2500" kern="1200" dirty="0"/>
        </a:p>
      </dsp:txBody>
      <dsp:txXfrm>
        <a:off x="1297216" y="479"/>
        <a:ext cx="5450093" cy="1123131"/>
      </dsp:txXfrm>
    </dsp:sp>
    <dsp:sp modelId="{3A0D703B-098B-4E59-8765-DFD90796F008}">
      <dsp:nvSpPr>
        <dsp:cNvPr id="0" name=""/>
        <dsp:cNvSpPr/>
      </dsp:nvSpPr>
      <dsp:spPr>
        <a:xfrm>
          <a:off x="0" y="1404394"/>
          <a:ext cx="6747310" cy="11231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65CC5F-0D7E-438D-A290-6D28C1B3EDF2}">
      <dsp:nvSpPr>
        <dsp:cNvPr id="0" name=""/>
        <dsp:cNvSpPr/>
      </dsp:nvSpPr>
      <dsp:spPr>
        <a:xfrm>
          <a:off x="339747" y="1657098"/>
          <a:ext cx="617722" cy="617722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16000" r="-16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CBA5ED1-114D-4BE5-A41A-79565ED13248}">
      <dsp:nvSpPr>
        <dsp:cNvPr id="0" name=""/>
        <dsp:cNvSpPr/>
      </dsp:nvSpPr>
      <dsp:spPr>
        <a:xfrm>
          <a:off x="1297216" y="1404394"/>
          <a:ext cx="5450093" cy="1123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65" tIns="118865" rIns="118865" bIns="11886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500" kern="1200" dirty="0"/>
            <a:t>Creșterea </a:t>
          </a:r>
          <a:r>
            <a:rPr lang="ro-RO" sz="2500" kern="1200"/>
            <a:t>autonomiei personale </a:t>
          </a:r>
          <a:endParaRPr lang="en-US" sz="2500" kern="1200" dirty="0"/>
        </a:p>
      </dsp:txBody>
      <dsp:txXfrm>
        <a:off x="1297216" y="1404394"/>
        <a:ext cx="5450093" cy="1123131"/>
      </dsp:txXfrm>
    </dsp:sp>
    <dsp:sp modelId="{752F83EC-7F2D-41AA-973E-014FDB46F0D7}">
      <dsp:nvSpPr>
        <dsp:cNvPr id="0" name=""/>
        <dsp:cNvSpPr/>
      </dsp:nvSpPr>
      <dsp:spPr>
        <a:xfrm>
          <a:off x="0" y="2808308"/>
          <a:ext cx="6747310" cy="112313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4BF251-23E8-4976-BDA1-862737AF35BC}">
      <dsp:nvSpPr>
        <dsp:cNvPr id="0" name=""/>
        <dsp:cNvSpPr/>
      </dsp:nvSpPr>
      <dsp:spPr>
        <a:xfrm>
          <a:off x="339747" y="3061013"/>
          <a:ext cx="617722" cy="617722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3000" r="-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4200000"/>
          </a:lightRig>
        </a:scene3d>
        <a:sp3d prstMaterial="flat">
          <a:bevelT w="50800" h="6350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4A44A9A-99AA-49EC-92E7-07AA5F4F4AA9}">
      <dsp:nvSpPr>
        <dsp:cNvPr id="0" name=""/>
        <dsp:cNvSpPr/>
      </dsp:nvSpPr>
      <dsp:spPr>
        <a:xfrm>
          <a:off x="1297216" y="2808308"/>
          <a:ext cx="5450093" cy="1123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65" tIns="118865" rIns="118865" bIns="11886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500" kern="1200" dirty="0"/>
            <a:t>Dezvoltarea abilităților sociale si de comunicare</a:t>
          </a:r>
          <a:endParaRPr lang="en-US" sz="2500" kern="1200" dirty="0"/>
        </a:p>
      </dsp:txBody>
      <dsp:txXfrm>
        <a:off x="1297216" y="2808308"/>
        <a:ext cx="5450093" cy="11231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7854D-2B51-4A8E-B5AE-10487E87CA78}">
      <dsp:nvSpPr>
        <dsp:cNvPr id="0" name=""/>
        <dsp:cNvSpPr/>
      </dsp:nvSpPr>
      <dsp:spPr>
        <a:xfrm>
          <a:off x="1702803" y="766"/>
          <a:ext cx="1404518" cy="91293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b="1" kern="1200">
              <a:solidFill>
                <a:schemeClr val="bg1"/>
              </a:solidFill>
            </a:rPr>
            <a:t>Plantare</a:t>
          </a:r>
          <a:endParaRPr lang="ro-RO" sz="2200" b="1" kern="1200" dirty="0">
            <a:solidFill>
              <a:schemeClr val="bg1"/>
            </a:solidFill>
          </a:endParaRPr>
        </a:p>
      </dsp:txBody>
      <dsp:txXfrm>
        <a:off x="1747369" y="45332"/>
        <a:ext cx="1315386" cy="823805"/>
      </dsp:txXfrm>
    </dsp:sp>
    <dsp:sp modelId="{C8571390-81D5-4CB3-85C5-E4D11E7CFD6A}">
      <dsp:nvSpPr>
        <dsp:cNvPr id="0" name=""/>
        <dsp:cNvSpPr/>
      </dsp:nvSpPr>
      <dsp:spPr>
        <a:xfrm>
          <a:off x="896179" y="457235"/>
          <a:ext cx="3017766" cy="3017766"/>
        </a:xfrm>
        <a:custGeom>
          <a:avLst/>
          <a:gdLst/>
          <a:ahLst/>
          <a:cxnLst/>
          <a:rect l="0" t="0" r="0" b="0"/>
          <a:pathLst>
            <a:path>
              <a:moveTo>
                <a:pt x="2221269" y="178757"/>
              </a:moveTo>
              <a:arcTo wR="1508883" hR="1508883" stAng="17890351" swAng="2626986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D2844-24A1-40A5-A4E4-CE3F638E6B10}">
      <dsp:nvSpPr>
        <dsp:cNvPr id="0" name=""/>
        <dsp:cNvSpPr/>
      </dsp:nvSpPr>
      <dsp:spPr>
        <a:xfrm>
          <a:off x="3211686" y="1509649"/>
          <a:ext cx="1404518" cy="912937"/>
        </a:xfrm>
        <a:prstGeom prst="roundRect">
          <a:avLst/>
        </a:prstGeom>
        <a:gradFill rotWithShape="0">
          <a:gsLst>
            <a:gs pos="0">
              <a:schemeClr val="accent2">
                <a:hueOff val="-294232"/>
                <a:satOff val="1406"/>
                <a:lumOff val="1961"/>
                <a:alphaOff val="0"/>
                <a:satMod val="100000"/>
                <a:lumMod val="100000"/>
              </a:schemeClr>
            </a:gs>
            <a:gs pos="50000">
              <a:schemeClr val="accent2">
                <a:hueOff val="-294232"/>
                <a:satOff val="1406"/>
                <a:lumOff val="1961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-294232"/>
                <a:satOff val="1406"/>
                <a:lumOff val="1961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b="1" kern="1200">
              <a:solidFill>
                <a:schemeClr val="bg1"/>
              </a:solidFill>
            </a:rPr>
            <a:t>Udare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3256252" y="1554215"/>
        <a:ext cx="1315386" cy="823805"/>
      </dsp:txXfrm>
    </dsp:sp>
    <dsp:sp modelId="{60600320-24E5-4B5C-B9F2-2AF07ED5583B}">
      <dsp:nvSpPr>
        <dsp:cNvPr id="0" name=""/>
        <dsp:cNvSpPr/>
      </dsp:nvSpPr>
      <dsp:spPr>
        <a:xfrm>
          <a:off x="896179" y="457235"/>
          <a:ext cx="3017766" cy="3017766"/>
        </a:xfrm>
        <a:custGeom>
          <a:avLst/>
          <a:gdLst/>
          <a:ahLst/>
          <a:cxnLst/>
          <a:rect l="0" t="0" r="0" b="0"/>
          <a:pathLst>
            <a:path>
              <a:moveTo>
                <a:pt x="2943554" y="1976265"/>
              </a:moveTo>
              <a:arcTo wR="1508883" hR="1508883" stAng="1082664" swAng="2626986"/>
            </a:path>
          </a:pathLst>
        </a:custGeom>
        <a:noFill/>
        <a:ln w="6350" cap="flat" cmpd="sng" algn="ctr">
          <a:solidFill>
            <a:schemeClr val="accent2">
              <a:hueOff val="-294232"/>
              <a:satOff val="1406"/>
              <a:lumOff val="19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1CE3A-1D32-4E92-83BA-6B4DBB6DBC61}">
      <dsp:nvSpPr>
        <dsp:cNvPr id="0" name=""/>
        <dsp:cNvSpPr/>
      </dsp:nvSpPr>
      <dsp:spPr>
        <a:xfrm>
          <a:off x="1702803" y="3018533"/>
          <a:ext cx="1404518" cy="912937"/>
        </a:xfrm>
        <a:prstGeom prst="roundRect">
          <a:avLst/>
        </a:prstGeom>
        <a:gradFill rotWithShape="0">
          <a:gsLst>
            <a:gs pos="0">
              <a:schemeClr val="accent2">
                <a:hueOff val="-588464"/>
                <a:satOff val="2812"/>
                <a:lumOff val="3922"/>
                <a:alphaOff val="0"/>
                <a:satMod val="100000"/>
                <a:lumMod val="100000"/>
              </a:schemeClr>
            </a:gs>
            <a:gs pos="50000">
              <a:schemeClr val="accent2">
                <a:hueOff val="-588464"/>
                <a:satOff val="2812"/>
                <a:lumOff val="392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-588464"/>
                <a:satOff val="2812"/>
                <a:lumOff val="392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b="1" kern="1200">
              <a:solidFill>
                <a:schemeClr val="bg1"/>
              </a:solidFill>
            </a:rPr>
            <a:t>Săpare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1747369" y="3063099"/>
        <a:ext cx="1315386" cy="823805"/>
      </dsp:txXfrm>
    </dsp:sp>
    <dsp:sp modelId="{C747AAAB-C295-45F8-80B3-C14658BB07BE}">
      <dsp:nvSpPr>
        <dsp:cNvPr id="0" name=""/>
        <dsp:cNvSpPr/>
      </dsp:nvSpPr>
      <dsp:spPr>
        <a:xfrm>
          <a:off x="896179" y="457235"/>
          <a:ext cx="3017766" cy="3017766"/>
        </a:xfrm>
        <a:custGeom>
          <a:avLst/>
          <a:gdLst/>
          <a:ahLst/>
          <a:cxnLst/>
          <a:rect l="0" t="0" r="0" b="0"/>
          <a:pathLst>
            <a:path>
              <a:moveTo>
                <a:pt x="796497" y="2839009"/>
              </a:moveTo>
              <a:arcTo wR="1508883" hR="1508883" stAng="7090351" swAng="2626986"/>
            </a:path>
          </a:pathLst>
        </a:custGeom>
        <a:noFill/>
        <a:ln w="6350" cap="flat" cmpd="sng" algn="ctr">
          <a:solidFill>
            <a:schemeClr val="accent2">
              <a:hueOff val="-588464"/>
              <a:satOff val="2812"/>
              <a:lumOff val="392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DFD5B-E336-4C25-B91A-5BA538A2118E}">
      <dsp:nvSpPr>
        <dsp:cNvPr id="0" name=""/>
        <dsp:cNvSpPr/>
      </dsp:nvSpPr>
      <dsp:spPr>
        <a:xfrm>
          <a:off x="193919" y="1509649"/>
          <a:ext cx="1404518" cy="912937"/>
        </a:xfrm>
        <a:prstGeom prst="roundRect">
          <a:avLst/>
        </a:prstGeom>
        <a:gradFill rotWithShape="0">
          <a:gsLst>
            <a:gs pos="0">
              <a:schemeClr val="accent2">
                <a:hueOff val="-882696"/>
                <a:satOff val="4218"/>
                <a:lumOff val="5883"/>
                <a:alphaOff val="0"/>
                <a:satMod val="100000"/>
                <a:lumMod val="100000"/>
              </a:schemeClr>
            </a:gs>
            <a:gs pos="50000">
              <a:schemeClr val="accent2">
                <a:hueOff val="-882696"/>
                <a:satOff val="4218"/>
                <a:lumOff val="5883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2">
                <a:hueOff val="-882696"/>
                <a:satOff val="4218"/>
                <a:lumOff val="5883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b="1" kern="1200" dirty="0">
              <a:solidFill>
                <a:schemeClr val="bg1"/>
              </a:solidFill>
            </a:rPr>
            <a:t>Ștergere frunze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238485" y="1554215"/>
        <a:ext cx="1315386" cy="823805"/>
      </dsp:txXfrm>
    </dsp:sp>
    <dsp:sp modelId="{5ACEEF5B-7780-407E-9A1B-DD9AD3C9D5C6}">
      <dsp:nvSpPr>
        <dsp:cNvPr id="0" name=""/>
        <dsp:cNvSpPr/>
      </dsp:nvSpPr>
      <dsp:spPr>
        <a:xfrm>
          <a:off x="896179" y="457235"/>
          <a:ext cx="3017766" cy="3017766"/>
        </a:xfrm>
        <a:custGeom>
          <a:avLst/>
          <a:gdLst/>
          <a:ahLst/>
          <a:cxnLst/>
          <a:rect l="0" t="0" r="0" b="0"/>
          <a:pathLst>
            <a:path>
              <a:moveTo>
                <a:pt x="74211" y="1041500"/>
              </a:moveTo>
              <a:arcTo wR="1508883" hR="1508883" stAng="11882664" swAng="2626986"/>
            </a:path>
          </a:pathLst>
        </a:custGeom>
        <a:noFill/>
        <a:ln w="6350" cap="flat" cmpd="sng" algn="ctr">
          <a:solidFill>
            <a:schemeClr val="accent2">
              <a:hueOff val="-882696"/>
              <a:satOff val="4218"/>
              <a:lumOff val="58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0.96443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8E5A9F84-C3E5-717A-C0B4-F2B59D3646B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5668310" cy="4131736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F4EA64-D5E8-4450-BC30-7DFC4EBD38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641F71-C740-4CC1-840C-5FB23C8519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963B1-226B-4B24-8975-7DD28730789D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BCE577-AAC9-4588-9221-506DA251D4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921CD-9C42-44C5-B535-5F5FA40227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A9CF0-FE85-40E5-A3E4-9D8D4A205B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678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0BE83-1F76-412F-817F-6B87541A62B7}" type="datetimeFigureOut">
              <a:rPr lang="en-US" smtClean="0"/>
              <a:t>3/3/2026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54AA9-D1C5-4A71-8BC1-393246244D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209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9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5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338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896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33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3/3/2026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3/3/2026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3/3/2026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3/3/2026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3/3/2026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3/3/2026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3/3/2026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3/3/2026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3/3/2026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3/3/2026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3/3/2026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3/3/2026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bm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pic>
        <p:nvPicPr>
          <p:cNvPr id="19" name="Picture 18" descr="Cactus">
            <a:extLst>
              <a:ext uri="{FF2B5EF4-FFF2-40B4-BE49-F238E27FC236}">
                <a16:creationId xmlns:a16="http://schemas.microsoft.com/office/drawing/2014/main" id="{CA6895E3-C8BD-4010-B9E7-E43BA3DCF2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r="1" b="1"/>
          <a:stretch/>
        </p:blipFill>
        <p:spPr>
          <a:xfrm>
            <a:off x="981201" y="971344"/>
            <a:ext cx="6233513" cy="491531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60024" y="1442916"/>
            <a:ext cx="3238829" cy="3252231"/>
          </a:xfrm>
        </p:spPr>
        <p:txBody>
          <a:bodyPr>
            <a:normAutofit/>
          </a:bodyPr>
          <a:lstStyle/>
          <a:p>
            <a:r>
              <a:rPr lang="ro-RO" sz="2800" dirty="0">
                <a:solidFill>
                  <a:srgbClr val="FFFFFF"/>
                </a:solidFill>
                <a:latin typeface="Algerian" panose="04020705040A02060702" pitchFamily="82" charset="0"/>
              </a:rPr>
              <a:t>Plan </a:t>
            </a:r>
            <a:r>
              <a:rPr lang="ro-RO" sz="2800" dirty="0" err="1">
                <a:solidFill>
                  <a:srgbClr val="FFFFFF"/>
                </a:solidFill>
                <a:latin typeface="Algerian" panose="04020705040A02060702" pitchFamily="82" charset="0"/>
              </a:rPr>
              <a:t>saptamanal</a:t>
            </a:r>
            <a:r>
              <a:rPr lang="ro-RO" sz="2800" dirty="0">
                <a:solidFill>
                  <a:srgbClr val="FFFFFF"/>
                </a:solidFill>
                <a:latin typeface="Algerian" panose="04020705040A02060702" pitchFamily="82" charset="0"/>
              </a:rPr>
              <a:t> </a:t>
            </a:r>
            <a:r>
              <a:rPr lang="ro-RO" sz="2800" dirty="0" err="1">
                <a:solidFill>
                  <a:srgbClr val="FFFFFF"/>
                </a:solidFill>
                <a:latin typeface="Algerian" panose="04020705040A02060702" pitchFamily="82" charset="0"/>
              </a:rPr>
              <a:t>educational-</a:t>
            </a:r>
            <a:r>
              <a:rPr lang="ro-RO" sz="2800" dirty="0" err="1">
                <a:solidFill>
                  <a:srgbClr val="FFFFFF"/>
                </a:solidFill>
                <a:latin typeface="Arial Black" panose="020B0A04020102020204" pitchFamily="34" charset="0"/>
              </a:rPr>
              <a:t>adulti</a:t>
            </a:r>
            <a:r>
              <a:rPr lang="ro-RO" sz="2800" dirty="0">
                <a:solidFill>
                  <a:srgbClr val="FFFFFF"/>
                </a:solidFill>
                <a:latin typeface="Arial Black" panose="020B0A04020102020204" pitchFamily="34" charset="0"/>
              </a:rPr>
              <a:t> cu deficiente intelectuale</a:t>
            </a:r>
            <a:endParaRPr lang="en-US" sz="2800" dirty="0">
              <a:solidFill>
                <a:srgbClr val="FFFFFF"/>
              </a:solidFill>
              <a:latin typeface="Algerian" panose="04020705040A02060702" pitchFamily="82" charset="0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048EE7C-B77F-4E59-88A7-DD66337BB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60024" y="4708186"/>
            <a:ext cx="3238829" cy="1496816"/>
          </a:xfrm>
        </p:spPr>
        <p:txBody>
          <a:bodyPr>
            <a:normAutofit/>
          </a:bodyPr>
          <a:lstStyle/>
          <a:p>
            <a:r>
              <a:rPr lang="ro-RO" sz="1400" dirty="0">
                <a:solidFill>
                  <a:srgbClr val="FFFFFF"/>
                </a:solidFill>
              </a:rPr>
              <a:t>Puică Elena Cristiana</a:t>
            </a:r>
          </a:p>
          <a:p>
            <a:r>
              <a:rPr lang="ro-RO" sz="1400" dirty="0">
                <a:solidFill>
                  <a:srgbClr val="FFFFFF"/>
                </a:solidFill>
              </a:rPr>
              <a:t>Școala Gimnaziala </a:t>
            </a:r>
            <a:r>
              <a:rPr lang="ro-RO" sz="1400" dirty="0" err="1">
                <a:solidFill>
                  <a:srgbClr val="FFFFFF"/>
                </a:solidFill>
              </a:rPr>
              <a:t>Sf.Apostol</a:t>
            </a:r>
            <a:r>
              <a:rPr lang="ro-RO" sz="1400" dirty="0">
                <a:solidFill>
                  <a:srgbClr val="FFFFFF"/>
                </a:solidFill>
              </a:rPr>
              <a:t> </a:t>
            </a:r>
          </a:p>
          <a:p>
            <a:r>
              <a:rPr lang="ro-RO" sz="1400" dirty="0">
                <a:solidFill>
                  <a:srgbClr val="FFFFFF"/>
                </a:solidFill>
              </a:rPr>
              <a:t>Andrei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76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7">
            <a:extLst>
              <a:ext uri="{FF2B5EF4-FFF2-40B4-BE49-F238E27FC236}">
                <a16:creationId xmlns:a16="http://schemas.microsoft.com/office/drawing/2014/main" id="{F9C9470D-F677-4F4D-91C6-DDAAFB41E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2" descr="Close up leaves">
            <a:extLst>
              <a:ext uri="{FF2B5EF4-FFF2-40B4-BE49-F238E27FC236}">
                <a16:creationId xmlns:a16="http://schemas.microsoft.com/office/drawing/2014/main" id="{C542C31E-A9A6-4196-9C15-D9E26F2B2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91" t="909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29">
            <a:extLst>
              <a:ext uri="{FF2B5EF4-FFF2-40B4-BE49-F238E27FC236}">
                <a16:creationId xmlns:a16="http://schemas.microsoft.com/office/drawing/2014/main" id="{BF9DC97C-B63C-41D6-923D-44FF13CF2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9943" y="237744"/>
            <a:ext cx="7652977" cy="638251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D35CC7-2F55-4CD1-8570-56ADF4255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7103" y="374904"/>
            <a:ext cx="7340156" cy="6108192"/>
          </a:xfrm>
          <a:prstGeom prst="rect">
            <a:avLst/>
          </a:prstGeom>
          <a:solidFill>
            <a:schemeClr val="tx2">
              <a:alpha val="90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379" y="642594"/>
            <a:ext cx="6747309" cy="1371600"/>
          </a:xfrm>
        </p:spPr>
        <p:txBody>
          <a:bodyPr>
            <a:normAutofit fontScale="90000"/>
          </a:bodyPr>
          <a:lstStyle/>
          <a:p>
            <a:pPr>
              <a:tabLst>
                <a:tab pos="4119563" algn="l"/>
              </a:tabLst>
            </a:pPr>
            <a:r>
              <a:rPr lang="ro-RO" dirty="0">
                <a:solidFill>
                  <a:schemeClr val="bg1"/>
                </a:solidFill>
                <a:latin typeface="Algerian" panose="04020705040A02060702" pitchFamily="82" charset="0"/>
              </a:rPr>
              <a:t>Obiective generale ale </a:t>
            </a:r>
            <a:r>
              <a:rPr lang="ro-RO" dirty="0" err="1">
                <a:solidFill>
                  <a:schemeClr val="bg1"/>
                </a:solidFill>
                <a:latin typeface="Algerian" panose="04020705040A02060702" pitchFamily="82" charset="0"/>
              </a:rPr>
              <a:t>gradinilor</a:t>
            </a:r>
            <a:r>
              <a:rPr lang="ro-RO" dirty="0">
                <a:solidFill>
                  <a:schemeClr val="bg1"/>
                </a:solidFill>
                <a:latin typeface="Algerian" panose="04020705040A02060702" pitchFamily="82" charset="0"/>
              </a:rPr>
              <a:t> terapeutice</a:t>
            </a:r>
            <a:endParaRPr lang="en-US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9" name="Content Placeholder 8" descr="Smart Art Icons">
            <a:extLst>
              <a:ext uri="{FF2B5EF4-FFF2-40B4-BE49-F238E27FC236}">
                <a16:creationId xmlns:a16="http://schemas.microsoft.com/office/drawing/2014/main" id="{8FF6EDB8-0D3A-4193-BDFE-DD56CEA7DA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0031470"/>
              </p:ext>
            </p:extLst>
          </p:nvPr>
        </p:nvGraphicFramePr>
        <p:xfrm>
          <a:off x="4716378" y="2103120"/>
          <a:ext cx="6747310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76795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B763E74-B111-4F0A-990A-DC546EDB6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261977-BEC4-4705-BB60-C4C0C7471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61F1EFE-E608-4FCB-8DBB-12FA3AC1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43" y="643464"/>
            <a:ext cx="6909336" cy="557107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C7DD595-7EA3-45FF-B181-2B606353F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071" y="809244"/>
            <a:ext cx="6583680" cy="5239512"/>
          </a:xfrm>
          <a:prstGeom prst="rect">
            <a:avLst/>
          </a:prstGeom>
          <a:ln w="6350" cap="sq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</p:sp>
      <p:graphicFrame>
        <p:nvGraphicFramePr>
          <p:cNvPr id="6" name="Content Placeholder 5" descr="Graph">
            <a:extLst>
              <a:ext uri="{FF2B5EF4-FFF2-40B4-BE49-F238E27FC236}">
                <a16:creationId xmlns:a16="http://schemas.microsoft.com/office/drawing/2014/main" id="{4F8339CB-596F-46C7-A612-EA1CB5750E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314982"/>
              </p:ext>
            </p:extLst>
          </p:nvPr>
        </p:nvGraphicFramePr>
        <p:xfrm>
          <a:off x="1401239" y="1286931"/>
          <a:ext cx="5668310" cy="428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848B10FE-6408-43F6-9A62-B98F2DB0F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971" y="-1"/>
            <a:ext cx="4025029" cy="6858000"/>
          </a:xfrm>
          <a:prstGeom prst="rect">
            <a:avLst/>
          </a:prstGeom>
          <a:blipFill dpi="0" rotWithShape="1">
            <a:blip r:embed="rId4">
              <a:alphaModFix amt="1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6877" y="361244"/>
            <a:ext cx="3810634" cy="2664177"/>
          </a:xfrm>
        </p:spPr>
        <p:txBody>
          <a:bodyPr>
            <a:normAutofit/>
          </a:bodyPr>
          <a:lstStyle/>
          <a:p>
            <a:br>
              <a:rPr lang="ro-RO" sz="4400" dirty="0">
                <a:solidFill>
                  <a:srgbClr val="FFFFFF"/>
                </a:solidFill>
              </a:rPr>
            </a:br>
            <a:br>
              <a:rPr lang="ro-RO" sz="4400" dirty="0">
                <a:solidFill>
                  <a:srgbClr val="FFFFFF"/>
                </a:solidFill>
              </a:rPr>
            </a:br>
            <a:r>
              <a:rPr lang="ro-RO" sz="4400" dirty="0">
                <a:solidFill>
                  <a:srgbClr val="FFFFFF"/>
                </a:solidFill>
                <a:latin typeface="Algerian" panose="04020705040A02060702" pitchFamily="82" charset="0"/>
              </a:rPr>
              <a:t>Dimineața</a:t>
            </a:r>
            <a:endParaRPr lang="en-US" sz="4400" dirty="0">
              <a:solidFill>
                <a:srgbClr val="FFFFFF"/>
              </a:solidFill>
              <a:latin typeface="Algerian" panose="04020705040A02060702" pitchFamily="82" charset="0"/>
            </a:endParaRPr>
          </a:p>
        </p:txBody>
      </p:sp>
      <p:sp>
        <p:nvSpPr>
          <p:cNvPr id="5" name="Dreptunghi 4">
            <a:extLst>
              <a:ext uri="{FF2B5EF4-FFF2-40B4-BE49-F238E27FC236}">
                <a16:creationId xmlns:a16="http://schemas.microsoft.com/office/drawing/2014/main" id="{3FBECF55-FB46-0347-EDBA-962626D02A4B}"/>
              </a:ext>
            </a:extLst>
          </p:cNvPr>
          <p:cNvSpPr/>
          <p:nvPr/>
        </p:nvSpPr>
        <p:spPr>
          <a:xfrm>
            <a:off x="8147747" y="3429000"/>
            <a:ext cx="4044253" cy="3428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4800" dirty="0">
                <a:latin typeface="Algerian" panose="04020705040A02060702" pitchFamily="82" charset="0"/>
              </a:rPr>
              <a:t>Miercuri</a:t>
            </a:r>
            <a:endParaRPr lang="en-US" sz="4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772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A4D183E-A455-400F-B558-5EF3C42F6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EC6A0A-8EDD-4CAD-8301-B0613EFB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2175" y="1005675"/>
            <a:ext cx="4800601" cy="4870174"/>
          </a:xfrm>
          <a:prstGeom prst="rect">
            <a:avLst/>
          </a:prstGeom>
          <a:solidFill>
            <a:schemeClr val="tx1"/>
          </a:solidFill>
          <a:ln w="6350" cap="sq" cmpd="sng" algn="ctr">
            <a:noFill/>
            <a:prstDash val="solid"/>
            <a:miter lim="800000"/>
          </a:ln>
          <a:effectLst/>
        </p:spPr>
      </p:sp>
      <p:pic>
        <p:nvPicPr>
          <p:cNvPr id="7" name="Content Placeholder 3" descr="Planting">
            <a:extLst>
              <a:ext uri="{FF2B5EF4-FFF2-40B4-BE49-F238E27FC236}">
                <a16:creationId xmlns:a16="http://schemas.microsoft.com/office/drawing/2014/main" id="{36C5320A-DFA9-4A31-8D7F-EE05D1E380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4515" y="1328394"/>
            <a:ext cx="4188221" cy="4227415"/>
          </a:xfrm>
          <a:prstGeom prst="rect">
            <a:avLst/>
          </a:prstGeom>
        </p:spPr>
      </p:pic>
      <p:graphicFrame>
        <p:nvGraphicFramePr>
          <p:cNvPr id="10" name="Content Placeholder 2" descr="Smart Art">
            <a:extLst>
              <a:ext uri="{FF2B5EF4-FFF2-40B4-BE49-F238E27FC236}">
                <a16:creationId xmlns:a16="http://schemas.microsoft.com/office/drawing/2014/main" id="{D4F03EC1-D08C-45FA-AC9F-7C43CAF52C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2202106"/>
              </p:ext>
            </p:extLst>
          </p:nvPr>
        </p:nvGraphicFramePr>
        <p:xfrm>
          <a:off x="6315075" y="2103438"/>
          <a:ext cx="4810125" cy="3932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itlu 3">
            <a:extLst>
              <a:ext uri="{FF2B5EF4-FFF2-40B4-BE49-F238E27FC236}">
                <a16:creationId xmlns:a16="http://schemas.microsoft.com/office/drawing/2014/main" id="{C7D07CDD-F3CA-8676-7560-7996A4A77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6692" y="675111"/>
            <a:ext cx="5707619" cy="1345600"/>
          </a:xfrm>
        </p:spPr>
        <p:txBody>
          <a:bodyPr>
            <a:normAutofit fontScale="90000"/>
          </a:bodyPr>
          <a:lstStyle/>
          <a:p>
            <a:r>
              <a:rPr lang="ro-RO" dirty="0">
                <a:latin typeface="Algerian" panose="04020705040A02060702" pitchFamily="82" charset="0"/>
              </a:rPr>
              <a:t>Repetarea </a:t>
            </a:r>
            <a:r>
              <a:rPr lang="ro-RO" dirty="0" err="1">
                <a:latin typeface="Algerian" panose="04020705040A02060702" pitchFamily="82" charset="0"/>
              </a:rPr>
              <a:t>activitatilor</a:t>
            </a:r>
            <a:r>
              <a:rPr lang="ro-RO" dirty="0">
                <a:latin typeface="Algerian" panose="04020705040A02060702" pitchFamily="82" charset="0"/>
              </a:rPr>
              <a:t> de plantare</a:t>
            </a:r>
            <a:endParaRPr lang="en-US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186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6FF3823-BBAD-4D28-B6DB-E416E2409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20F056-0FFD-4EE9-BDCB-8963C7F8B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507ED7-71D7-4B95-8D4F-7B3E18623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A38E6D2-F0D9-4B69-ABEB-EB70412E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35880" y="1267730"/>
            <a:ext cx="1920240" cy="731520"/>
            <a:chOff x="4828372" y="1267730"/>
            <a:chExt cx="2227748" cy="73152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25EA075-7728-48F3-B18E-92389160D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115E6AD-1E2A-40FE-B424-56271D8A8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2CFBBA0-D70F-4068-8385-B020EA21A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963F62F-FFD6-43CD-BE0D-00770BB97C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75688F4-0BFA-49D0-92B0-84CBE5508B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7BB58C53-AF1A-4577-9FD9-2A6A3DDEA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F7F7DE-2DAA-4260-B379-423DEC36F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2BAEBB-B897-4E2E-8BE7-753F1060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708" y="2091263"/>
            <a:ext cx="9068586" cy="188332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z="4400" dirty="0">
                <a:latin typeface="Arial Narrow" panose="020B0606020202030204" pitchFamily="34" charset="0"/>
              </a:rPr>
              <a:t>Miercuri=consolidare si rezolvare de probleme!</a:t>
            </a:r>
            <a:endParaRPr lang="en-US" sz="4400" dirty="0">
              <a:latin typeface="Arial Narrow" panose="020B0606020202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EA66-4826-47AE-AD32-B06226F8E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2100" y="3974586"/>
            <a:ext cx="9070848" cy="1164677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0"/>
              </a:spcBef>
            </a:pPr>
            <a:r>
              <a:rPr lang="ro-RO" sz="4000" spc="80" dirty="0"/>
              <a:t>Beneficiu </a:t>
            </a:r>
            <a:r>
              <a:rPr lang="ro-RO" sz="4000" spc="80" dirty="0" err="1"/>
              <a:t>congnitiv</a:t>
            </a:r>
            <a:r>
              <a:rPr lang="ro-RO" sz="4000" spc="80" dirty="0"/>
              <a:t> este că </a:t>
            </a:r>
            <a:r>
              <a:rPr lang="ro-RO" sz="4000" spc="80" dirty="0" err="1"/>
              <a:t>intărește</a:t>
            </a:r>
            <a:r>
              <a:rPr lang="ro-RO" sz="4000" spc="80" dirty="0"/>
              <a:t> memoria </a:t>
            </a:r>
            <a:r>
              <a:rPr lang="ro-RO" sz="4000" spc="80" dirty="0" err="1"/>
              <a:t>proceduală</a:t>
            </a:r>
            <a:endParaRPr lang="en-US" sz="4000" spc="8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C0C984F-4779-40F8-A8DC-59DD7615B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7D5430C-DB52-4EA6-8319-C7AC4C171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166ECFA-EC1E-4CD9-A9CC-1EBFE29AB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746FE2E-3188-4CA0-96F7-21A68D1B1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906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63DC6DB-753A-8575-CF7E-3B97F9A2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o-RO" sz="3200" dirty="0"/>
              <a:t>Participanții sunt puși in situația de a observa o problemă si de a alege o </a:t>
            </a:r>
            <a:r>
              <a:rPr lang="ro-RO" sz="3200" dirty="0" err="1"/>
              <a:t>solutie,ceea</a:t>
            </a:r>
            <a:r>
              <a:rPr lang="ro-RO" sz="3200" dirty="0"/>
              <a:t> ce contribuie la dezvoltarea </a:t>
            </a:r>
            <a:r>
              <a:rPr lang="ro-RO" sz="3200" dirty="0" err="1"/>
              <a:t>gandirii</a:t>
            </a:r>
            <a:r>
              <a:rPr lang="ro-RO" sz="3200" dirty="0"/>
              <a:t> </a:t>
            </a:r>
            <a:r>
              <a:rPr lang="ro-RO" sz="3200" dirty="0" err="1"/>
              <a:t>fnctionale</a:t>
            </a:r>
            <a:endParaRPr lang="en-US" sz="3200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A7E6E687-6678-5370-C62E-8693869F3F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77332" y="2244233"/>
            <a:ext cx="3550981" cy="273416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0CEE68D0-7C56-0214-EB1A-C6EB09CB0C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o-RO" sz="3200" dirty="0">
                <a:solidFill>
                  <a:srgbClr val="FFFF00"/>
                </a:solidFill>
                <a:latin typeface="Bahnschrift SemiLight" panose="020B0502040204020203" pitchFamily="34" charset="0"/>
              </a:rPr>
              <a:t>Repetarea </a:t>
            </a:r>
            <a:r>
              <a:rPr lang="ro-RO" sz="3200" dirty="0" err="1">
                <a:solidFill>
                  <a:srgbClr val="FFFF00"/>
                </a:solidFill>
                <a:latin typeface="Bahnschrift SemiLight" panose="020B0502040204020203" pitchFamily="34" charset="0"/>
              </a:rPr>
              <a:t>activitatilor</a:t>
            </a:r>
            <a:r>
              <a:rPr lang="ro-RO" sz="3200" dirty="0">
                <a:solidFill>
                  <a:srgbClr val="FFFF00"/>
                </a:solidFill>
                <a:latin typeface="Bahnschrift SemiLight" panose="020B0502040204020203" pitchFamily="34" charset="0"/>
              </a:rPr>
              <a:t> </a:t>
            </a:r>
            <a:r>
              <a:rPr lang="ro-RO" sz="3200" dirty="0" err="1">
                <a:solidFill>
                  <a:srgbClr val="FFFF00"/>
                </a:solidFill>
                <a:latin typeface="Bahnschrift SemiLight" panose="020B0502040204020203" pitchFamily="34" charset="0"/>
              </a:rPr>
              <a:t>consolideaza</a:t>
            </a:r>
            <a:r>
              <a:rPr lang="ro-RO" sz="3200" dirty="0">
                <a:solidFill>
                  <a:srgbClr val="FFFF00"/>
                </a:solidFill>
                <a:latin typeface="Bahnschrift SemiLight" panose="020B0502040204020203" pitchFamily="34" charset="0"/>
              </a:rPr>
              <a:t> traseele neuronale asociate </a:t>
            </a:r>
            <a:r>
              <a:rPr lang="ro-RO" sz="3200" dirty="0" err="1">
                <a:solidFill>
                  <a:srgbClr val="FFFF00"/>
                </a:solidFill>
                <a:latin typeface="Bahnschrift SemiLight" panose="020B0502040204020203" pitchFamily="34" charset="0"/>
              </a:rPr>
              <a:t>invatarii.Identificarea</a:t>
            </a:r>
            <a:r>
              <a:rPr lang="ro-RO" sz="3200" dirty="0">
                <a:solidFill>
                  <a:srgbClr val="FFFF00"/>
                </a:solidFill>
                <a:latin typeface="Bahnschrift SemiLight" panose="020B0502040204020203" pitchFamily="34" charset="0"/>
              </a:rPr>
              <a:t> problemelor la plantele </a:t>
            </a:r>
            <a:r>
              <a:rPr lang="ro-RO" sz="3200" dirty="0" err="1">
                <a:solidFill>
                  <a:srgbClr val="FFFF00"/>
                </a:solidFill>
                <a:latin typeface="Bahnschrift SemiLight" panose="020B0502040204020203" pitchFamily="34" charset="0"/>
              </a:rPr>
              <a:t>stimuleaza</a:t>
            </a:r>
            <a:r>
              <a:rPr lang="ro-RO" sz="3200" dirty="0">
                <a:solidFill>
                  <a:srgbClr val="FFFF00"/>
                </a:solidFill>
                <a:latin typeface="Bahnschrift SemiLight" panose="020B0502040204020203" pitchFamily="34" charset="0"/>
              </a:rPr>
              <a:t> procesele de analiza.</a:t>
            </a:r>
            <a:endParaRPr lang="en-US" sz="3200" dirty="0">
              <a:solidFill>
                <a:srgbClr val="FFFF00"/>
              </a:solidFill>
              <a:latin typeface="Bahnschrift SemiLight" panose="020B0502040204020203" pitchFamily="34" charset="0"/>
            </a:endParaRPr>
          </a:p>
        </p:txBody>
      </p:sp>
      <p:sp>
        <p:nvSpPr>
          <p:cNvPr id="6" name="Dreptunghi 5">
            <a:extLst>
              <a:ext uri="{FF2B5EF4-FFF2-40B4-BE49-F238E27FC236}">
                <a16:creationId xmlns:a16="http://schemas.microsoft.com/office/drawing/2014/main" id="{AC666FC2-DE95-6471-B9F9-F5C6E5F72801}"/>
              </a:ext>
            </a:extLst>
          </p:cNvPr>
          <p:cNvSpPr/>
          <p:nvPr/>
        </p:nvSpPr>
        <p:spPr>
          <a:xfrm>
            <a:off x="1264356" y="5610578"/>
            <a:ext cx="3747911" cy="8466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err="1"/>
              <a:t>Repetitia</a:t>
            </a:r>
            <a:r>
              <a:rPr lang="ro-RO" dirty="0"/>
              <a:t> </a:t>
            </a:r>
            <a:r>
              <a:rPr lang="ro-RO" dirty="0" err="1"/>
              <a:t>consolideaza</a:t>
            </a:r>
            <a:r>
              <a:rPr lang="ro-RO" dirty="0"/>
              <a:t> invatarea!1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64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941DF1D-F5DD-5F8A-3646-F4B2665AE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După-amiază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74D1A076-8817-1CD9-68EF-D4E9B227D4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0120" y="2103120"/>
            <a:ext cx="3757347" cy="3757347"/>
          </a:xfrm>
          <a:prstGeom prst="rect">
            <a:avLst/>
          </a:prstGeom>
        </p:spPr>
      </p:pic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55D594B2-14FF-5886-08EC-1B51E0F627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o-RO" sz="2000" dirty="0">
                <a:latin typeface="Arial Black" panose="020B0A04020102020204" pitchFamily="34" charset="0"/>
              </a:rPr>
              <a:t>Sarcină=Identificarea problemelor la plante</a:t>
            </a:r>
          </a:p>
          <a:p>
            <a:endParaRPr lang="ro-RO" sz="2000" dirty="0">
              <a:latin typeface="Arial Black" panose="020B0A04020102020204" pitchFamily="34" charset="0"/>
            </a:endParaRPr>
          </a:p>
          <a:p>
            <a:r>
              <a:rPr lang="ro-RO" sz="2000" dirty="0">
                <a:latin typeface="Arial Black" panose="020B0A04020102020204" pitchFamily="34" charset="0"/>
              </a:rPr>
              <a:t>Beneficiu cognitiv=Dezvoltă rezolvarea de probleme</a:t>
            </a:r>
          </a:p>
          <a:p>
            <a:endParaRPr lang="ro-RO" sz="2000" dirty="0">
              <a:latin typeface="Arial Black" panose="020B0A04020102020204" pitchFamily="34" charset="0"/>
            </a:endParaRPr>
          </a:p>
          <a:p>
            <a:r>
              <a:rPr lang="ro-RO" sz="2000" dirty="0" err="1">
                <a:latin typeface="Arial Black" panose="020B0A04020102020204" pitchFamily="34" charset="0"/>
              </a:rPr>
              <a:t>Explicatie</a:t>
            </a:r>
            <a:r>
              <a:rPr lang="ro-RO" sz="2000" dirty="0">
                <a:latin typeface="Arial Black" panose="020B0A04020102020204" pitchFamily="34" charset="0"/>
              </a:rPr>
              <a:t> </a:t>
            </a:r>
            <a:r>
              <a:rPr lang="ro-RO" sz="2000" dirty="0" err="1">
                <a:latin typeface="Arial Black" panose="020B0A04020102020204" pitchFamily="34" charset="0"/>
              </a:rPr>
              <a:t>stiintifica</a:t>
            </a:r>
            <a:r>
              <a:rPr lang="ro-RO" sz="2000" dirty="0">
                <a:latin typeface="Arial Black" panose="020B0A04020102020204" pitchFamily="34" charset="0"/>
              </a:rPr>
              <a:t>=</a:t>
            </a:r>
            <a:r>
              <a:rPr lang="ro-RO" sz="2000" dirty="0" err="1">
                <a:latin typeface="Arial Black" panose="020B0A04020102020204" pitchFamily="34" charset="0"/>
              </a:rPr>
              <a:t>Situatile</a:t>
            </a:r>
            <a:r>
              <a:rPr lang="ro-RO" sz="2000" dirty="0">
                <a:latin typeface="Arial Black" panose="020B0A04020102020204" pitchFamily="34" charset="0"/>
              </a:rPr>
              <a:t> reale </a:t>
            </a:r>
            <a:r>
              <a:rPr lang="ro-RO" sz="2000" dirty="0" err="1">
                <a:latin typeface="Arial Black" panose="020B0A04020102020204" pitchFamily="34" charset="0"/>
              </a:rPr>
              <a:t>stimuleaza</a:t>
            </a:r>
            <a:r>
              <a:rPr lang="ro-RO" sz="2000" dirty="0">
                <a:latin typeface="Arial Black" panose="020B0A04020102020204" pitchFamily="34" charset="0"/>
              </a:rPr>
              <a:t> </a:t>
            </a:r>
            <a:r>
              <a:rPr lang="ro-RO" sz="2000" dirty="0" err="1">
                <a:latin typeface="Arial Black" panose="020B0A04020102020204" pitchFamily="34" charset="0"/>
              </a:rPr>
              <a:t>gandirea</a:t>
            </a:r>
            <a:r>
              <a:rPr lang="ro-RO" sz="2000" dirty="0">
                <a:latin typeface="Arial Black" panose="020B0A04020102020204" pitchFamily="34" charset="0"/>
              </a:rPr>
              <a:t> practica</a:t>
            </a:r>
            <a:endParaRPr lang="en-US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223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380C46A-44C8-445D-0ECD-C3543B6E2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/>
              <a:t>Dupa</a:t>
            </a:r>
            <a:r>
              <a:rPr lang="ro-RO" dirty="0"/>
              <a:t>-amiaza </a:t>
            </a:r>
            <a:r>
              <a:rPr lang="ro-RO" dirty="0" err="1"/>
              <a:t>tarzie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2D60932-E9AF-EA17-8A84-A8026B28DBB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o-RO" sz="2400" dirty="0">
                <a:latin typeface="Arial Rounded MT Bold" panose="020F0704030504030204" pitchFamily="34" charset="0"/>
              </a:rPr>
              <a:t>Sarcină=Udare si rutina zilnica</a:t>
            </a:r>
          </a:p>
          <a:p>
            <a:endParaRPr lang="ro-RO" sz="2400" dirty="0">
              <a:latin typeface="Arial Rounded MT Bold" panose="020F0704030504030204" pitchFamily="34" charset="0"/>
            </a:endParaRPr>
          </a:p>
          <a:p>
            <a:r>
              <a:rPr lang="ro-RO" sz="2400" dirty="0">
                <a:latin typeface="Arial Rounded MT Bold" panose="020F0704030504030204" pitchFamily="34" charset="0"/>
              </a:rPr>
              <a:t>Beneficiu cognitiv=creste stabilitatea comportamentala</a:t>
            </a:r>
          </a:p>
          <a:p>
            <a:endParaRPr lang="ro-RO" sz="2400" dirty="0">
              <a:latin typeface="Arial Rounded MT Bold" panose="020F0704030504030204" pitchFamily="34" charset="0"/>
            </a:endParaRPr>
          </a:p>
          <a:p>
            <a:r>
              <a:rPr lang="ro-RO" sz="2400" dirty="0" err="1">
                <a:latin typeface="Arial Rounded MT Bold" panose="020F0704030504030204" pitchFamily="34" charset="0"/>
              </a:rPr>
              <a:t>Explicatie</a:t>
            </a:r>
            <a:r>
              <a:rPr lang="ro-RO" sz="2400" dirty="0">
                <a:latin typeface="Arial Rounded MT Bold" panose="020F0704030504030204" pitchFamily="34" charset="0"/>
              </a:rPr>
              <a:t> </a:t>
            </a:r>
            <a:r>
              <a:rPr lang="ro-RO" sz="2400" dirty="0" err="1">
                <a:latin typeface="Arial Rounded MT Bold" panose="020F0704030504030204" pitchFamily="34" charset="0"/>
              </a:rPr>
              <a:t>stiintifica</a:t>
            </a:r>
            <a:r>
              <a:rPr lang="ro-RO" sz="2400" dirty="0">
                <a:latin typeface="Arial Rounded MT Bold" panose="020F0704030504030204" pitchFamily="34" charset="0"/>
              </a:rPr>
              <a:t>=Rutinele redu anxietatea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3D6DAF90-4282-591D-29A0-46A01EF96C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93308" y="2014194"/>
            <a:ext cx="3910906" cy="356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453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FC83A0-AB98-4659-ACD5-D2185007C703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B3949939-2C9E-4399-80BE-3FEFB064CF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B7C465-BD8F-4B6A-8925-267AB00CDB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Garden design</Template>
  <TotalTime>55</TotalTime>
  <Words>155</Words>
  <Application>Microsoft Office PowerPoint</Application>
  <PresentationFormat>Ecran lat</PresentationFormat>
  <Paragraphs>37</Paragraphs>
  <Slides>8</Slides>
  <Notes>5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8</vt:i4>
      </vt:variant>
    </vt:vector>
  </HeadingPairs>
  <TitlesOfParts>
    <vt:vector size="17" baseType="lpstr">
      <vt:lpstr>Algerian</vt:lpstr>
      <vt:lpstr>Arial</vt:lpstr>
      <vt:lpstr>Arial Black</vt:lpstr>
      <vt:lpstr>Arial Narrow</vt:lpstr>
      <vt:lpstr>Arial Rounded MT Bold</vt:lpstr>
      <vt:lpstr>Bahnschrift SemiLight</vt:lpstr>
      <vt:lpstr>Calibri</vt:lpstr>
      <vt:lpstr>Century Gothic</vt:lpstr>
      <vt:lpstr>Savon</vt:lpstr>
      <vt:lpstr>Plan saptamanal educational-adulti cu deficiente intelectuale</vt:lpstr>
      <vt:lpstr>Obiective generale ale gradinilor terapeutice</vt:lpstr>
      <vt:lpstr>  Dimineața</vt:lpstr>
      <vt:lpstr>Repetarea activitatilor de plantare</vt:lpstr>
      <vt:lpstr>Miercuri=consolidare si rezolvare de probleme!</vt:lpstr>
      <vt:lpstr>Participanții sunt puși in situația de a observa o problemă si de a alege o solutie,ceea ce contribuie la dezvoltarea gandirii fnctionale</vt:lpstr>
      <vt:lpstr>După-amiază</vt:lpstr>
      <vt:lpstr>Dupa-amiaza tarzie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Scoala 12</dc:creator>
  <cp:lastModifiedBy>Scoala 12</cp:lastModifiedBy>
  <cp:revision>1</cp:revision>
  <dcterms:created xsi:type="dcterms:W3CDTF">2026-03-03T18:49:07Z</dcterms:created>
  <dcterms:modified xsi:type="dcterms:W3CDTF">2026-03-03T19:44:12Z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