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9144000" cy="5143500" type="screen16x9"/>
  <p:notesSz cx="6858000" cy="9144000"/>
  <p:embeddedFontLst>
    <p:embeddedFont>
      <p:font typeface="Inter" panose="020B0604020202020204" charset="0"/>
      <p:regular r:id="rId13"/>
      <p:bold r:id="rId14"/>
    </p:embeddedFont>
    <p:embeddedFont>
      <p:font typeface="League Spartan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SLIDES_API187805874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SLIDES_API187805874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SLIDES_API572041675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SLIDES_API572041675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SLIDES_API572041675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SLIDES_API572041675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SLIDES_API572041675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SLIDES_API572041675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SLIDES_API572041675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SLIDES_API572041675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SLIDES_API572041675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SLIDES_API572041675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SLIDES_API572041675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SLIDES_API572041675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SLIDES_API572041675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SLIDES_API572041675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SLIDES_API572041675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SLIDES_API572041675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xels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Time Management and Productivity Tips for Online Entrepreneurs</a:t>
            </a:r>
            <a:endParaRPr sz="2400" b="1" dirty="0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Maximizing Your Efficiency and Success</a:t>
            </a:r>
            <a:endParaRPr lang="ru-RU" sz="1400" i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i="1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Learn how to manage your time more effectively and achieve your goals.</a:t>
            </a:r>
            <a:endParaRPr sz="1400" i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AF0745-87D6-4F1E-9F70-1C9314F0F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171" y="71438"/>
            <a:ext cx="1918725" cy="1918725"/>
          </a:xfrm>
          <a:prstGeom prst="rect">
            <a:avLst/>
          </a:prstGeom>
        </p:spPr>
      </p:pic>
      <p:pic>
        <p:nvPicPr>
          <p:cNvPr id="7" name="Picture 2" descr="European Association for the Education of Adults » Erasmus+ project helps  tackle the loneliness of the elderly">
            <a:extLst>
              <a:ext uri="{FF2B5EF4-FFF2-40B4-BE49-F238E27FC236}">
                <a16:creationId xmlns:a16="http://schemas.microsoft.com/office/drawing/2014/main" id="{710B2B5A-B9EB-43F8-824E-B422C2019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6280"/>
            <a:ext cx="2790265" cy="79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Welcome to this presentation on time management and productivity for online entrepreneurs.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I’m Sanda-Daniela, and I'm a certified time management coach.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I've helped hundreds of entrepreneurs learn how to manage their time more effectively, and I'm excited to share my tips with you today.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720C381-87AC-459D-BEF2-115C2C357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724" y="1262903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Importance of Time Management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endParaRPr lang="ru-RU"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As an online entrepreneur, you're probably wearing a lot of hats.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You're responsible for marketing, sales, customer service, accounting, and more.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That's where time management comes in.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Time management is the process of planning and organizing your time in a way that allows you to be more productive.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When you manage your time effectively, you can: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Get more done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Reduce stress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Improve your work-life balance</a:t>
            </a:r>
            <a:endParaRPr dirty="0"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 dirty="0">
                <a:latin typeface="Inter"/>
                <a:ea typeface="Inter"/>
                <a:cs typeface="Inter"/>
                <a:sym typeface="Inter"/>
              </a:rPr>
              <a:t>Achieve your goals</a:t>
            </a:r>
            <a:endParaRPr dirty="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1E2F7DE-1CEC-4659-8251-7613AC0D9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252" y="1289797"/>
            <a:ext cx="20288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2-Minute Rule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One of the simplest and most effective time management tools is the 2-Minute Rule.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2-Minute Rule says that if a task can be completed in 2 minutes or less, you should do it right away.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This rule helps you to avoid procrastination and to stay on top of small tasks that can quickly become overwhelming.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0ED8D53-5768-47BF-90AB-BCADAF598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1309968"/>
            <a:ext cx="33909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Pomodoro Technique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Pomodoro Technique is a time management method that breaks down work into intervals, traditionally 25 minutes in length, separated by short breaks.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Pomodoro Technique works like this: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Set a timer for 25 minutes.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Work on a single task until the timer goes off.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Take a 5-minute break.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After four pomodoros, take a longer break of 15-20 minutes.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Repeat.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" name="Picture 2" descr="Why the Pomodoro Technique Is Effective For Studying and Productivity">
            <a:extLst>
              <a:ext uri="{FF2B5EF4-FFF2-40B4-BE49-F238E27FC236}">
                <a16:creationId xmlns:a16="http://schemas.microsoft.com/office/drawing/2014/main" id="{C2300BB9-0C8D-4E13-9D57-61A3C5CF1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1315276"/>
            <a:ext cx="27527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Prioritization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0" y="0"/>
            <a:ext cx="9144000" cy="88800"/>
          </a:xfrm>
          <a:prstGeom prst="rect">
            <a:avLst/>
          </a:prstGeom>
          <a:solidFill>
            <a:srgbClr val="FCBF0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7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One of the most important aspects of time management is prioritization.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You need to be able to identify the most important tasks and focus your time on those.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There are a number of different ways to prioritize tasks, but one simple method is to use the Eisenhower Matrix.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Eisenhower Matrix divides tasks into four quadrants: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Important and urgent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Important but not urgent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Not important but urgent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Not important and not urgent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 tasks that fall into the "Important and urgent" quadrant are the ones that you should focus on first.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" name="Picture 2" descr="The Eisenhower Matrix: Time and Task Management Made Simple - Luxafor">
            <a:extLst>
              <a:ext uri="{FF2B5EF4-FFF2-40B4-BE49-F238E27FC236}">
                <a16:creationId xmlns:a16="http://schemas.microsoft.com/office/drawing/2014/main" id="{427EFE27-0FED-4FA0-BF7D-1EE041F4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5" y="1278031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Delegation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As an online entrepreneur, you don't have to do everything yourself.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You can delegate tasks to others.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This can free up your time so that you can focus on the most important tasks.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When you delegate tasks, it's important to be clear about what you need done and to set clear deadlines.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68BDC0B-C6EB-4E9F-9C97-798E70414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234" y="1303030"/>
            <a:ext cx="3829678" cy="240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Taking Breaks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It's important to take breaks throughout the day.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This will help you to stay focused and productive.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When you take breaks, get up and move around.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Step outside for some fresh air.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Or, take a few minutes to meditate or do some deep breathing exercises.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7" name="Google Shape;197;p29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11C4B81-A669-4D0C-92B8-671198B05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1323415"/>
            <a:ext cx="33718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Avoiding Distractions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Distractions can be a major time suck.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To avoid distractions, it's important to create a distraction-free environment.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This means turning off your phone, closing unnecessary tabs on your computer, and finding a quiet place to work.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418C55C-6B8B-467C-81B5-455037151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336" y="2397125"/>
            <a:ext cx="457200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635000" y="635000"/>
            <a:ext cx="4445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Staying Motivated</a:t>
            </a:r>
            <a:endParaRPr sz="2400" b="1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635000" y="1207700"/>
            <a:ext cx="4445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It's important to stay motivated when you're working on a project.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There are a number of things that you can do to stay motivated, such as: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Setting goals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Rewarding yourself for completing tasks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Celebrating your successes</a:t>
            </a:r>
            <a:endParaRPr>
              <a:latin typeface="Inter"/>
              <a:ea typeface="Inter"/>
              <a:cs typeface="Inter"/>
              <a:sym typeface="Inter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Finding a mentor or accountability partner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8064500" y="48260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</a:rPr>
              <a:t>Photo by </a:t>
            </a:r>
            <a:r>
              <a:rPr lang="en" sz="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sz="800" u="sng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6B6295-B929-4E91-BCB7-A09333EA9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100" y="1268834"/>
            <a:ext cx="4015369" cy="31014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624</Words>
  <Application>Microsoft Office PowerPoint</Application>
  <PresentationFormat>Экран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Inter</vt:lpstr>
      <vt:lpstr>League Spartan</vt:lpstr>
      <vt:lpstr>Simple Light</vt:lpstr>
      <vt:lpstr>Time Management and Productivity Tips for Online Entrepreneurs</vt:lpstr>
      <vt:lpstr>Introduction</vt:lpstr>
      <vt:lpstr>The Importance of Time Management</vt:lpstr>
      <vt:lpstr>The 2-Minute Rule</vt:lpstr>
      <vt:lpstr>The Pomodoro Technique</vt:lpstr>
      <vt:lpstr>Prioritization</vt:lpstr>
      <vt:lpstr>Delegation</vt:lpstr>
      <vt:lpstr>Taking Breaks</vt:lpstr>
      <vt:lpstr>Avoiding Distractions</vt:lpstr>
      <vt:lpstr>Staying Motivated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Management and Productivity Tips for Online EntrepreneursTime Management and Productivity Tips for Online Entrepreneurs</dc:title>
  <cp:lastModifiedBy>Ramses-</cp:lastModifiedBy>
  <cp:revision>6</cp:revision>
  <dcterms:modified xsi:type="dcterms:W3CDTF">2023-06-09T06:09:36Z</dcterms:modified>
</cp:coreProperties>
</file>