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Inter" panose="020B0604020202020204" charset="0"/>
      <p:regular r:id="rId13"/>
      <p:bold r:id="rId14"/>
    </p:embeddedFont>
    <p:embeddedFont>
      <p:font typeface="League Spartan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56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SLIDES_API33142178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SLIDES_API33142178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LIDES_API33142178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LIDES_API33142178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SLIDES_API33142178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SLIDES_API33142178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SLIDES_API33142178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SLIDES_API33142178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SLIDES_API33142178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SLIDES_API33142178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SLIDES_API33142178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SLIDES_API331421782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331421782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331421782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SLIDES_API33142178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SLIDES_API33142178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SLIDES_API33142178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SLIDES_API33142178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Creating an Online Store on Ethnicraft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Step-by-Step Guide for Entrepreneurs</a:t>
            </a:r>
            <a:endParaRPr sz="1400" i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6348C6-94D1-40BD-9129-D5EBA1E9B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429" y="185737"/>
            <a:ext cx="2180945" cy="2180945"/>
          </a:xfrm>
          <a:prstGeom prst="rect">
            <a:avLst/>
          </a:prstGeom>
        </p:spPr>
      </p:pic>
      <p:pic>
        <p:nvPicPr>
          <p:cNvPr id="10242" name="Picture 2" descr="European Association for the Education of Adults » Erasmus+ project helps  tackle the loneliness of the elderly">
            <a:extLst>
              <a:ext uri="{FF2B5EF4-FFF2-40B4-BE49-F238E27FC236}">
                <a16:creationId xmlns:a16="http://schemas.microsoft.com/office/drawing/2014/main" id="{04675D40-234C-4D06-9B43-594B7B829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6280"/>
            <a:ext cx="2790265" cy="79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1: Introduction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Welcome to this presentation on how to create an online store on Ethnicraft.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I’m Sanda-Daniela, and I'm a certified online entrepreneur.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I've helped hundreds of entrepreneurs create successful online businesses, and I'm excited to share my knowledge with you today.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61E9C2-0B9D-45D0-A4FF-A3E9FC724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731" y="711573"/>
            <a:ext cx="39433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2: What is Ethnicraft?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Ethnicraft is a platform that makes it easy for anyone to create an online store.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It's a user-friendly platform that doesn't require any coding or design experience.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With Ethnicraft, you can create a professional-looking online store in minutes.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C677A0B-7A07-4002-8663-2910A1826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100" y="1336862"/>
            <a:ext cx="3964921" cy="277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3: Benefits of Creating an Online Store on Ethnicraft</a:t>
            </a:r>
            <a:endParaRPr sz="2400" b="1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Ease of use: Ethnicraft is very user-friendly platform that doesn't require any coding or design experience.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Affordability: Ethnicraft is very affordable, especially when compared to other platforms.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Flexibility: Ethnicraft is very flexible, allowing you to customize your store to fit your needs.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Reach: Ethnicraft has a global reach, giving you the opportunity to sell to customers all over the world.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DA83BE2-64FD-4C37-BCD9-97C6679AF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354" y="1436300"/>
            <a:ext cx="4061516" cy="269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4: Creating an Account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first step to creating an online store on Ethnicraft is to create an account.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To do this, simply visit the Ethnicraft website and click on the 'Create an Account' button.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You will be prompted to enter your email address, password, and business name.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19BB92-2E18-4C6B-8858-8B89B1ED7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35" y="1244679"/>
            <a:ext cx="20288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5: Configuring Your Profile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Once you have created an account, you will need to configure your profile.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This includes adding your contact information, shipping and payment information, and tax information.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You will also need to choose a template for your store.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A1451F50-CA9C-40BC-A442-17F67ACAF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948" y="1664900"/>
            <a:ext cx="4067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6: Adding Products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next step is to add products to your store.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To do this, simply click on the 'Products' tab and click on the 'Add Product' button.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You will be prompted to enter the product name, description, price, and inventory quantity.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DD816B2-06F5-4BBE-B11A-A1F8B325C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710" y="1251991"/>
            <a:ext cx="4025714" cy="268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7: Setting Up Shipping and Payments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You will also need to set up shipping and payments for your store.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Ethnicraft offers a variety of shipping and payment options, so you can choose the ones that work best for your business.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BBC44B0-9BFA-4273-9DFE-918DEB841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16649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8: Promoting Your Store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Once your store is set up, you will need to promote it.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There are many ways to promote your store, including: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Search engine optimization (SEO): SEO is the process of optimizing your website so that it appears higher in search engine results pages (SERPs).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Social media marketing: Social media is a great way to reach a large audience and promote your store.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Email marketing: Email marketing is a great way to stay in touch with your customers and promote your store.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B39207A-B16C-4AAD-B894-949DBB3C2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100" y="1286288"/>
            <a:ext cx="3868475" cy="257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Slide 9: Managing Your Store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Once your store is up and running, you will need to manage it.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This includes tasks such as: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Adding new products: As your business grows, you will need to add new products to your store.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Updating product information: You will also need to update product information, such as prices and inventory quantities.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Processing orders: When customers place orders, you will need to process them.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Shipping orders: Once orders are processed, you will need to ship them to customers.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Handling customer inquiries: Customers may have questions about your products or your store. You will need to handle these inquiries in a timely and professional manner.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E9BD7B7-5D01-438F-A261-6AF361FF0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29" y="1262903"/>
            <a:ext cx="24098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650</Words>
  <Application>Microsoft Office PowerPoint</Application>
  <PresentationFormat>Экран (16:9)</PresentationFormat>
  <Paragraphs>59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League Spartan</vt:lpstr>
      <vt:lpstr>Arial</vt:lpstr>
      <vt:lpstr>Inter</vt:lpstr>
      <vt:lpstr>Simple Light</vt:lpstr>
      <vt:lpstr>Creating an Online Store on Ethnicraft</vt:lpstr>
      <vt:lpstr>Slide 1: Introduction</vt:lpstr>
      <vt:lpstr>Slide 2: What is Ethnicraft?</vt:lpstr>
      <vt:lpstr>Slide 3: Benefits of Creating an Online Store on Ethnicraft</vt:lpstr>
      <vt:lpstr>Slide 4: Creating an Account</vt:lpstr>
      <vt:lpstr>Slide 5: Configuring Your Profile</vt:lpstr>
      <vt:lpstr>Slide 6: Adding Products</vt:lpstr>
      <vt:lpstr>Slide 7: Setting Up Shipping and Payments</vt:lpstr>
      <vt:lpstr>Slide 8: Promoting Your Store</vt:lpstr>
      <vt:lpstr>Slide 9: Managing Your Store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an Online Store on Ethnicraft</dc:title>
  <cp:lastModifiedBy>Ramses-</cp:lastModifiedBy>
  <cp:revision>7</cp:revision>
  <dcterms:modified xsi:type="dcterms:W3CDTF">2023-06-09T06:10:44Z</dcterms:modified>
</cp:coreProperties>
</file>