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971B-4349-8E3A-364D-D049BFC78A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026A7A-A89A-6422-DE56-238247AC3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F9BE5-871C-105F-6C74-6303E943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4DDB1-1A0F-6363-AF46-22A57D37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D9FC9-FD43-0E59-3878-61BE6E806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6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7A6A-F9CF-7D2C-36F2-CBE082F2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F321B-3045-AB33-A069-8BB27CEDF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BF21F-3488-8CA3-CD40-F131DDE6A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EB95E-B28C-BDB6-DC72-411B4CEA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C076D-1E1C-138D-3C03-7155FE4F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5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F7695-86FC-AA19-C5C3-284E0DC37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A71CD-9634-C409-BA7E-F067F7446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35648-2DBC-9A68-BD0D-E29327B3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631CB-D050-4E0E-E443-F68C5CD2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4C5BF-AD64-0A8D-56A6-E446817F3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2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47B3C-D3EB-296C-A98A-E689D747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7282E-9450-542A-7873-EB5E52076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0677C-43C1-CB2B-D1E6-688F65C52C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94F70-5D35-FACD-19EE-1DC9C33A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A7553-4EDC-1B50-399F-E8AB8A124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CABE7-5348-AAB4-453F-67870C84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3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65C09-B4BA-57DA-1F8C-C62F6376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B81AA-2B40-622D-9CE1-25E68307B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52F38-E63C-9BD1-8E34-E045B6A24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366287-9819-7B29-27E5-1FBBEC118C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CF107-868C-6A32-B335-70C8F37CA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BBE5AC-2BD0-0A38-F1D6-F7D271B42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C324A0-B228-67D4-E4CA-F86A0CC3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BEF4E9-5349-DBF1-7D1A-57687A362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48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7DBD-8F6A-33A5-5575-F3452218F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59FCA-C31B-90F8-7FCE-8EA6A8B39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B1C30F-4FF9-7A4D-140A-9C1600ED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AEB56-4186-DC86-5FF3-809302EE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4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0EAA0A-2D57-40B3-19BD-5730508B9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CC618E-490B-D2E4-BF1C-8E4D1694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C275C-706F-CC5C-5178-27BFBA7C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30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7821-95B7-C81D-B4D2-50CF13BF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5F83A-401F-BC89-6D74-9ABC79A7C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04645-3024-941B-57B6-9B7EEE504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1D447-1EB6-1332-2D41-81234524F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63DB1-9E69-0181-A414-EC582DACE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B79B7-1ADA-954E-7582-76B024328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2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648D7-5D84-50B4-5991-50ECA4F43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6DDAFC-1B23-34F8-AA43-575C3D8EF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DE8F8-0056-6F6D-6C62-6A82EBCD4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9AA81-634B-9F4C-ABD4-0C7A9F51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C401C-6EAF-638A-4AB8-A247BD3EA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26C5F-5F0B-E21A-9D51-D6F5EA80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59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00AC8-F37C-F789-41E0-26E4159E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17AFD-0486-9C6C-A08A-EEEDAF21B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7DE21-A73D-4F6E-27B8-0DE2B9F10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124CC-57DD-FBF9-567D-1B8EA3E0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2626F-D148-6639-ECC2-988FCCA8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17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3805A-F468-FB3C-5C2C-C5C011BDB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BC0B9-4433-F9A5-1DE3-40993D2BC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A64F5-E9AA-520B-C382-22A0B46B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734C3-1325-2ABC-499D-EE434895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86128-A368-8D18-709F-319BB818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7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14F8D5-D2D7-46E6-AE46-A0929BCE0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C2B3B-B459-E575-2DEF-ED312E86F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CF46F-94CB-F247-1868-1C177D977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C8FB0-A071-4DF3-8E35-06C4A9A3DA76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344F4-9202-EB6C-BCFF-C334EA0B98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29106-4705-DD23-8CFB-9702D555F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FFAE-87A1-4F78-8A34-144F7B913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2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ze.eurosyvec.eu/en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CAA0-42F4-483E-81F0-9A0319D372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5526" y="2079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19900" dirty="0"/>
              <a:t>CAZE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BEB26-0074-F4B6-C69C-8A098E872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" y="2677358"/>
            <a:ext cx="11967185" cy="17348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605EB2-C1FF-0A3F-7702-1A804EDB8CAD}"/>
              </a:ext>
            </a:extLst>
          </p:cNvPr>
          <p:cNvSpPr txBox="1"/>
          <p:nvPr/>
        </p:nvSpPr>
        <p:spPr>
          <a:xfrm>
            <a:off x="394317" y="4666980"/>
            <a:ext cx="1084481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/>
              <a:t>“Stimulating creativity in digitalization era!” </a:t>
            </a:r>
          </a:p>
        </p:txBody>
      </p:sp>
    </p:spTree>
    <p:extLst>
      <p:ext uri="{BB962C8B-B14F-4D97-AF65-F5344CB8AC3E}">
        <p14:creationId xmlns:p14="http://schemas.microsoft.com/office/powerpoint/2010/main" val="223221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83423E-AF0A-9903-CB5F-8C7C5D85D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79" y="0"/>
            <a:ext cx="4867922" cy="688720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4BF35-05C5-1D57-BE52-245EE0AD6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93" y="3884719"/>
            <a:ext cx="3253065" cy="3253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96B6DB-07FB-4BEE-E1DA-24D0D3FB0AEE}"/>
              </a:ext>
            </a:extLst>
          </p:cNvPr>
          <p:cNvSpPr txBox="1"/>
          <p:nvPr/>
        </p:nvSpPr>
        <p:spPr>
          <a:xfrm>
            <a:off x="765331" y="1844736"/>
            <a:ext cx="60945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/>
              <a:t>“Stimulating creativity in digitalization era!”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BA36D3-D3D0-3774-F92C-9DA9069369A1}"/>
              </a:ext>
            </a:extLst>
          </p:cNvPr>
          <p:cNvSpPr txBox="1"/>
          <p:nvPr/>
        </p:nvSpPr>
        <p:spPr>
          <a:xfrm>
            <a:off x="315899" y="3443604"/>
            <a:ext cx="69933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2021-1-ES02-KA220-YOU-000028880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67F2CF-8F30-5F05-1880-6B32B58B123D}"/>
              </a:ext>
            </a:extLst>
          </p:cNvPr>
          <p:cNvSpPr txBox="1"/>
          <p:nvPr/>
        </p:nvSpPr>
        <p:spPr>
          <a:xfrm>
            <a:off x="2008933" y="1162514"/>
            <a:ext cx="34724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ERASMUS +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3C7755-068A-7FAF-9303-52DE30E25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09" y="161011"/>
            <a:ext cx="2918713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74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24C6D6CF-A699-A9FC-9BF7-80775A2C4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2" y="171797"/>
            <a:ext cx="10670959" cy="162796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FA901091-8A61-5875-F7AA-A373E27BA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30" y="7436162"/>
            <a:ext cx="4202087" cy="142642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67AA466-1849-8FAF-17CD-CBE6BABE1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7192"/>
            <a:ext cx="1959466" cy="65486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B7167C4-860D-13C1-6CBB-05328F30A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081" y="2478536"/>
            <a:ext cx="821092" cy="891743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7E6F9F2-D103-2745-18A6-4992F10550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060" y="2626253"/>
            <a:ext cx="1190625" cy="6858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35ADEE2-85ED-A15A-2196-3C299A9234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391" y="2521086"/>
            <a:ext cx="973935" cy="97213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B383CBD-EFC2-9092-A02E-785356FABE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937" y="2676892"/>
            <a:ext cx="1943433" cy="635161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58D8989-CE31-BB03-544F-C07B5BA8CF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370" y="2438344"/>
            <a:ext cx="973935" cy="973935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BF2072F4-DFC8-53BB-E804-607796D046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33" y="2440492"/>
            <a:ext cx="1057322" cy="1057322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2CF3CF48-14CE-E192-687F-49EEA566E6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414" y="2517075"/>
            <a:ext cx="749840" cy="81674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082D8653-AD28-5E32-6E34-02A4D3D4B6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75" y="2657192"/>
            <a:ext cx="1514654" cy="53864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C3E0F6D9-57D9-BBD3-0020-87B616BB37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5539" y="3850463"/>
            <a:ext cx="10188434" cy="253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0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370212-5B7D-7508-4043-9CB418AA67AF}"/>
              </a:ext>
            </a:extLst>
          </p:cNvPr>
          <p:cNvSpPr txBox="1"/>
          <p:nvPr/>
        </p:nvSpPr>
        <p:spPr>
          <a:xfrm>
            <a:off x="230818" y="1712312"/>
            <a:ext cx="1112372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	</a:t>
            </a:r>
            <a:r>
              <a:rPr lang="en-US" dirty="0" err="1"/>
              <a:t>Proiectul</a:t>
            </a:r>
            <a:r>
              <a:rPr lang="en-US" dirty="0"/>
              <a:t> este un </a:t>
            </a:r>
            <a:r>
              <a:rPr lang="en-US" dirty="0" err="1"/>
              <a:t>parteneriat</a:t>
            </a:r>
            <a:r>
              <a:rPr lang="en-US" dirty="0"/>
              <a:t> strategic care </a:t>
            </a:r>
            <a:r>
              <a:rPr lang="en-US" dirty="0" err="1"/>
              <a:t>vizează</a:t>
            </a:r>
            <a:r>
              <a:rPr lang="en-US" dirty="0"/>
              <a:t> </a:t>
            </a:r>
            <a:r>
              <a:rPr lang="en-US" dirty="0" err="1"/>
              <a:t>promovarea</a:t>
            </a:r>
            <a:r>
              <a:rPr lang="en-US" dirty="0"/>
              <a:t> </a:t>
            </a:r>
            <a:r>
              <a:rPr lang="en-US" dirty="0" err="1"/>
              <a:t>integrării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incluziunii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recalificarea</a:t>
            </a:r>
            <a:r>
              <a:rPr lang="en-US" dirty="0"/>
              <a:t> </a:t>
            </a:r>
            <a:r>
              <a:rPr lang="en-US" dirty="0" err="1"/>
              <a:t>tinerilor</a:t>
            </a:r>
            <a:r>
              <a:rPr lang="en-US" dirty="0"/>
              <a:t> </a:t>
            </a:r>
            <a:r>
              <a:rPr lang="en-US" dirty="0" err="1"/>
              <a:t>Caze</a:t>
            </a:r>
            <a:r>
              <a:rPr lang="en-US" dirty="0"/>
              <a:t> care se </a:t>
            </a:r>
            <a:r>
              <a:rPr lang="en-US" dirty="0" err="1"/>
              <a:t>confruntă</a:t>
            </a:r>
            <a:r>
              <a:rPr lang="en-US" dirty="0"/>
              <a:t> cu </a:t>
            </a:r>
            <a:r>
              <a:rPr lang="en-US" dirty="0" err="1"/>
              <a:t>excluziunea</a:t>
            </a:r>
            <a:r>
              <a:rPr lang="en-US" dirty="0"/>
              <a:t> </a:t>
            </a:r>
            <a:r>
              <a:rPr lang="en-US" dirty="0" err="1"/>
              <a:t>socială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care </a:t>
            </a:r>
            <a:r>
              <a:rPr lang="en-US" dirty="0" err="1"/>
              <a:t>își</a:t>
            </a:r>
            <a:r>
              <a:rPr lang="en-US" dirty="0"/>
              <a:t> pot </a:t>
            </a:r>
            <a:r>
              <a:rPr lang="en-US" dirty="0" err="1"/>
              <a:t>valorifica</a:t>
            </a:r>
            <a:r>
              <a:rPr lang="en-US" dirty="0"/>
              <a:t> </a:t>
            </a:r>
            <a:r>
              <a:rPr lang="en-US" dirty="0" err="1"/>
              <a:t>competențele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țările</a:t>
            </a:r>
            <a:r>
              <a:rPr lang="en-US" dirty="0"/>
              <a:t> UE </a:t>
            </a:r>
            <a:r>
              <a:rPr lang="en-US" dirty="0" err="1"/>
              <a:t>și</a:t>
            </a:r>
            <a:r>
              <a:rPr lang="en-US" dirty="0"/>
              <a:t> pot </a:t>
            </a:r>
            <a:r>
              <a:rPr lang="en-US" dirty="0" err="1"/>
              <a:t>dezvolta</a:t>
            </a:r>
            <a:r>
              <a:rPr lang="en-US" dirty="0"/>
              <a:t> </a:t>
            </a:r>
            <a:r>
              <a:rPr lang="en-US" dirty="0" err="1"/>
              <a:t>activități</a:t>
            </a:r>
            <a:r>
              <a:rPr lang="en-US" dirty="0"/>
              <a:t> care </a:t>
            </a:r>
            <a:r>
              <a:rPr lang="en-US" dirty="0" err="1"/>
              <a:t>conduc</a:t>
            </a:r>
            <a:r>
              <a:rPr lang="en-US" dirty="0"/>
              <a:t> la </a:t>
            </a:r>
            <a:r>
              <a:rPr lang="en-US" dirty="0" err="1"/>
              <a:t>îmbunătățirea</a:t>
            </a:r>
            <a:r>
              <a:rPr lang="en-US" dirty="0"/>
              <a:t> </a:t>
            </a:r>
            <a:r>
              <a:rPr lang="en-US" dirty="0" err="1"/>
              <a:t>abilităților</a:t>
            </a:r>
            <a:r>
              <a:rPr lang="en-US" dirty="0"/>
              <a:t> practice </a:t>
            </a:r>
            <a:r>
              <a:rPr lang="en-US" dirty="0" err="1"/>
              <a:t>printr</a:t>
            </a:r>
            <a:r>
              <a:rPr lang="en-US" dirty="0"/>
              <a:t>-un format </a:t>
            </a:r>
            <a:r>
              <a:rPr lang="en-US" dirty="0" err="1"/>
              <a:t>educațional</a:t>
            </a:r>
            <a:r>
              <a:rPr lang="en-US" dirty="0"/>
              <a:t> </a:t>
            </a:r>
            <a:r>
              <a:rPr lang="en-US" dirty="0" err="1"/>
              <a:t>inovator</a:t>
            </a:r>
            <a:r>
              <a:rPr lang="en-US" dirty="0"/>
              <a:t>.                   </a:t>
            </a:r>
          </a:p>
          <a:p>
            <a:endParaRPr lang="en-US" dirty="0"/>
          </a:p>
          <a:p>
            <a:r>
              <a:rPr lang="en-US" dirty="0"/>
              <a:t>	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proiect</a:t>
            </a:r>
            <a:r>
              <a:rPr lang="en-US" dirty="0"/>
              <a:t> </a:t>
            </a:r>
            <a:r>
              <a:rPr lang="en-US" dirty="0" err="1"/>
              <a:t>vom</a:t>
            </a:r>
            <a:r>
              <a:rPr lang="en-US" dirty="0"/>
              <a:t> </a:t>
            </a:r>
            <a:r>
              <a:rPr lang="en-US" dirty="0" err="1"/>
              <a:t>dezvolta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 care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ofere</a:t>
            </a:r>
            <a:r>
              <a:rPr lang="en-US" dirty="0"/>
              <a:t> </a:t>
            </a:r>
            <a:r>
              <a:rPr lang="en-US" dirty="0" err="1"/>
              <a:t>suport</a:t>
            </a:r>
            <a:r>
              <a:rPr lang="en-US" dirty="0"/>
              <a:t> </a:t>
            </a:r>
            <a:r>
              <a:rPr lang="en-US" dirty="0" err="1"/>
              <a:t>integrativ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competențele</a:t>
            </a:r>
            <a:r>
              <a:rPr lang="en-US" dirty="0"/>
              <a:t> </a:t>
            </a:r>
            <a:r>
              <a:rPr lang="en-US" dirty="0" err="1"/>
              <a:t>transversale</a:t>
            </a:r>
            <a:r>
              <a:rPr lang="en-US" dirty="0"/>
              <a:t>, </a:t>
            </a:r>
            <a:r>
              <a:rPr lang="en-US" dirty="0" err="1"/>
              <a:t>antreprenoriale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comerciale</a:t>
            </a:r>
            <a:r>
              <a:rPr lang="en-US" dirty="0"/>
              <a:t> </a:t>
            </a:r>
            <a:r>
              <a:rPr lang="en-US" dirty="0" err="1"/>
              <a:t>printr</a:t>
            </a:r>
            <a:r>
              <a:rPr lang="en-US" dirty="0"/>
              <a:t>-o </a:t>
            </a:r>
            <a:r>
              <a:rPr lang="en-US" dirty="0" err="1"/>
              <a:t>platformă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vinde</a:t>
            </a:r>
            <a:r>
              <a:rPr lang="en-US" dirty="0"/>
              <a:t> </a:t>
            </a:r>
            <a:r>
              <a:rPr lang="en-US" dirty="0" err="1"/>
              <a:t>produsele</a:t>
            </a:r>
            <a:r>
              <a:rPr lang="en-US" dirty="0"/>
              <a:t> lor </a:t>
            </a:r>
            <a:r>
              <a:rPr lang="en-US" dirty="0" err="1"/>
              <a:t>etnice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tradiționale</a:t>
            </a:r>
            <a:r>
              <a:rPr lang="en-US" dirty="0"/>
              <a:t> </a:t>
            </a:r>
            <a:r>
              <a:rPr lang="en-US" dirty="0" err="1"/>
              <a:t>realizate</a:t>
            </a:r>
            <a:r>
              <a:rPr lang="en-US" dirty="0"/>
              <a:t> manual.      </a:t>
            </a:r>
          </a:p>
          <a:p>
            <a:r>
              <a:rPr lang="en-US" dirty="0"/>
              <a:t>              </a:t>
            </a:r>
          </a:p>
          <a:p>
            <a:r>
              <a:rPr lang="en-US" dirty="0"/>
              <a:t>	De </a:t>
            </a:r>
            <a:r>
              <a:rPr lang="en-US" dirty="0" err="1"/>
              <a:t>aproximativ</a:t>
            </a:r>
            <a:r>
              <a:rPr lang="en-US" dirty="0"/>
              <a:t> </a:t>
            </a:r>
            <a:r>
              <a:rPr lang="en-US" dirty="0" err="1"/>
              <a:t>doi</a:t>
            </a:r>
            <a:r>
              <a:rPr lang="en-US" dirty="0"/>
              <a:t> ani, </a:t>
            </a:r>
            <a:r>
              <a:rPr lang="en-US" dirty="0" err="1"/>
              <a:t>coordonatorul</a:t>
            </a:r>
            <a:r>
              <a:rPr lang="en-US" dirty="0"/>
              <a:t> </a:t>
            </a:r>
            <a:r>
              <a:rPr lang="en-US" dirty="0" err="1"/>
              <a:t>proiectului</a:t>
            </a:r>
            <a:r>
              <a:rPr lang="en-US" dirty="0"/>
              <a:t> </a:t>
            </a:r>
            <a:r>
              <a:rPr lang="en-US" dirty="0" err="1"/>
              <a:t>Asociația</a:t>
            </a:r>
            <a:r>
              <a:rPr lang="en-US" dirty="0"/>
              <a:t> de </a:t>
            </a:r>
            <a:r>
              <a:rPr lang="en-US" dirty="0" err="1"/>
              <a:t>cooperación</a:t>
            </a:r>
            <a:r>
              <a:rPr lang="en-US" dirty="0"/>
              <a:t> al </a:t>
            </a:r>
            <a:r>
              <a:rPr lang="en-US" dirty="0" err="1"/>
              <a:t>desarrollo</a:t>
            </a:r>
            <a:r>
              <a:rPr lang="en-US" dirty="0"/>
              <a:t> ABARKA </a:t>
            </a:r>
            <a:r>
              <a:rPr lang="en-US" dirty="0" err="1"/>
              <a:t>și</a:t>
            </a:r>
            <a:r>
              <a:rPr lang="en-US" dirty="0"/>
              <a:t>-a </a:t>
            </a:r>
            <a:r>
              <a:rPr lang="en-US" dirty="0" err="1"/>
              <a:t>concentrat</a:t>
            </a:r>
            <a:r>
              <a:rPr lang="en-US" dirty="0"/>
              <a:t> </a:t>
            </a:r>
            <a:r>
              <a:rPr lang="en-US" dirty="0" err="1"/>
              <a:t>activitatea</a:t>
            </a:r>
            <a:r>
              <a:rPr lang="en-US" dirty="0"/>
              <a:t> </a:t>
            </a:r>
            <a:r>
              <a:rPr lang="en-US" dirty="0" err="1"/>
              <a:t>atât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local, </a:t>
            </a:r>
            <a:r>
              <a:rPr lang="en-US" dirty="0" err="1"/>
              <a:t>cât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la </a:t>
            </a:r>
            <a:r>
              <a:rPr lang="en-US" dirty="0" err="1"/>
              <a:t>nivelul</a:t>
            </a:r>
            <a:r>
              <a:rPr lang="en-US" dirty="0"/>
              <a:t> UE, pe care este </a:t>
            </a:r>
            <a:r>
              <a:rPr lang="en-US" dirty="0" err="1"/>
              <a:t>procesul</a:t>
            </a:r>
            <a:r>
              <a:rPr lang="en-US" dirty="0"/>
              <a:t> de </a:t>
            </a:r>
            <a:r>
              <a:rPr lang="en-US" dirty="0" err="1"/>
              <a:t>incluziune</a:t>
            </a:r>
            <a:r>
              <a:rPr lang="en-US" dirty="0"/>
              <a:t> </a:t>
            </a:r>
            <a:r>
              <a:rPr lang="en-US" dirty="0" err="1"/>
              <a:t>socială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persoanele</a:t>
            </a:r>
            <a:r>
              <a:rPr lang="en-US" dirty="0"/>
              <a:t> cu </a:t>
            </a:r>
            <a:r>
              <a:rPr lang="en-US" dirty="0" err="1"/>
              <a:t>dificultăți</a:t>
            </a:r>
            <a:r>
              <a:rPr lang="en-US" dirty="0"/>
              <a:t> integrative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promovarea</a:t>
            </a:r>
            <a:r>
              <a:rPr lang="en-US" dirty="0"/>
              <a:t> </a:t>
            </a:r>
            <a:r>
              <a:rPr lang="en-US" dirty="0" err="1"/>
              <a:t>antreprenoriatului</a:t>
            </a:r>
            <a:r>
              <a:rPr lang="en-US" dirty="0"/>
              <a:t>, </a:t>
            </a:r>
            <a:r>
              <a:rPr lang="en-US" dirty="0" err="1"/>
              <a:t>fiind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continuă</a:t>
            </a:r>
            <a:r>
              <a:rPr lang="en-US" dirty="0"/>
              <a:t> </a:t>
            </a:r>
            <a:r>
              <a:rPr lang="en-US" dirty="0" err="1"/>
              <a:t>dezvoltare</a:t>
            </a:r>
            <a:r>
              <a:rPr lang="en-US" dirty="0"/>
              <a:t>.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același</a:t>
            </a:r>
            <a:r>
              <a:rPr lang="en-US" dirty="0"/>
              <a:t> </a:t>
            </a:r>
            <a:r>
              <a:rPr lang="en-US" dirty="0" err="1"/>
              <a:t>timp</a:t>
            </a:r>
            <a:r>
              <a:rPr lang="en-US" dirty="0"/>
              <a:t> </a:t>
            </a:r>
            <a:r>
              <a:rPr lang="en-US" dirty="0" err="1"/>
              <a:t>fiind</a:t>
            </a:r>
            <a:r>
              <a:rPr lang="en-US" dirty="0"/>
              <a:t> </a:t>
            </a:r>
            <a:r>
              <a:rPr lang="en-US" dirty="0" err="1"/>
              <a:t>remarcată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local </a:t>
            </a:r>
            <a:r>
              <a:rPr lang="en-US" dirty="0" err="1"/>
              <a:t>datorită</a:t>
            </a:r>
            <a:r>
              <a:rPr lang="en-US" dirty="0"/>
              <a:t> </a:t>
            </a:r>
            <a:r>
              <a:rPr lang="en-US" dirty="0" err="1"/>
              <a:t>proiectelor</a:t>
            </a:r>
            <a:r>
              <a:rPr lang="en-US" dirty="0"/>
              <a:t> Erasmus.                     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  <a:r>
              <a:rPr lang="en-US" dirty="0" err="1"/>
              <a:t>Proiectul</a:t>
            </a:r>
            <a:r>
              <a:rPr lang="en-US" dirty="0"/>
              <a:t> </a:t>
            </a:r>
            <a:r>
              <a:rPr lang="en-US" dirty="0" err="1"/>
              <a:t>nostru</a:t>
            </a:r>
            <a:r>
              <a:rPr lang="en-US" dirty="0"/>
              <a:t>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propune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demareze</a:t>
            </a:r>
            <a:r>
              <a:rPr lang="en-US" dirty="0"/>
              <a:t> o </a:t>
            </a:r>
            <a:r>
              <a:rPr lang="en-US" dirty="0" err="1"/>
              <a:t>modalitate</a:t>
            </a:r>
            <a:r>
              <a:rPr lang="en-US" dirty="0"/>
              <a:t> de </a:t>
            </a:r>
            <a:r>
              <a:rPr lang="en-US" dirty="0" err="1"/>
              <a:t>integrare</a:t>
            </a:r>
            <a:r>
              <a:rPr lang="en-US" dirty="0"/>
              <a:t> a </a:t>
            </a:r>
            <a:r>
              <a:rPr lang="en-US" dirty="0" err="1"/>
              <a:t>tinerilor</a:t>
            </a:r>
            <a:r>
              <a:rPr lang="en-US" dirty="0"/>
              <a:t> la </a:t>
            </a:r>
            <a:r>
              <a:rPr lang="en-US" dirty="0" err="1"/>
              <a:t>nivel</a:t>
            </a:r>
            <a:r>
              <a:rPr lang="en-US" dirty="0"/>
              <a:t> local/</a:t>
            </a:r>
            <a:r>
              <a:rPr lang="en-US" dirty="0" err="1"/>
              <a:t>național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european</a:t>
            </a:r>
            <a:r>
              <a:rPr lang="en-US" dirty="0"/>
              <a:t>, </a:t>
            </a:r>
            <a:r>
              <a:rPr lang="en-US" dirty="0" err="1"/>
              <a:t>menită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crească</a:t>
            </a:r>
            <a:r>
              <a:rPr lang="en-US" dirty="0"/>
              <a:t> </a:t>
            </a:r>
            <a:r>
              <a:rPr lang="en-US" dirty="0" err="1"/>
              <a:t>valoarea</a:t>
            </a:r>
            <a:r>
              <a:rPr lang="en-US" dirty="0"/>
              <a:t> </a:t>
            </a:r>
            <a:r>
              <a:rPr lang="en-US" dirty="0" err="1"/>
              <a:t>diferențelor</a:t>
            </a:r>
            <a:r>
              <a:rPr lang="en-US" dirty="0"/>
              <a:t> </a:t>
            </a:r>
            <a:r>
              <a:rPr lang="en-US" dirty="0" err="1"/>
              <a:t>culturale</a:t>
            </a:r>
            <a:r>
              <a:rPr lang="en-US" dirty="0"/>
              <a:t>. Conform </a:t>
            </a:r>
            <a:r>
              <a:rPr lang="en-US" dirty="0" err="1"/>
              <a:t>nevoii</a:t>
            </a:r>
            <a:r>
              <a:rPr lang="en-US" dirty="0"/>
              <a:t> </a:t>
            </a:r>
            <a:r>
              <a:rPr lang="en-US" dirty="0" err="1"/>
              <a:t>identificate</a:t>
            </a:r>
            <a:r>
              <a:rPr lang="en-US" dirty="0"/>
              <a:t> de </a:t>
            </a:r>
            <a:r>
              <a:rPr lang="en-US" dirty="0" err="1"/>
              <a:t>experții</a:t>
            </a:r>
            <a:r>
              <a:rPr lang="en-US" dirty="0"/>
              <a:t> </a:t>
            </a:r>
            <a:r>
              <a:rPr lang="en-US" dirty="0" err="1"/>
              <a:t>organizației</a:t>
            </a:r>
            <a:r>
              <a:rPr lang="en-US" dirty="0"/>
              <a:t> </a:t>
            </a:r>
            <a:r>
              <a:rPr lang="en-US" dirty="0" err="1"/>
              <a:t>noastre</a:t>
            </a:r>
            <a:r>
              <a:rPr lang="en-US" dirty="0"/>
              <a:t>,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anume</a:t>
            </a:r>
            <a:r>
              <a:rPr lang="en-US" dirty="0"/>
              <a:t> ca </a:t>
            </a:r>
            <a:r>
              <a:rPr lang="en-US" dirty="0" err="1"/>
              <a:t>marea</a:t>
            </a:r>
            <a:r>
              <a:rPr lang="en-US" dirty="0"/>
              <a:t> </a:t>
            </a:r>
            <a:r>
              <a:rPr lang="en-US" dirty="0" err="1"/>
              <a:t>majoritate</a:t>
            </a:r>
            <a:r>
              <a:rPr lang="en-US" dirty="0"/>
              <a:t> a </a:t>
            </a:r>
            <a:r>
              <a:rPr lang="en-US" dirty="0" err="1"/>
              <a:t>tinerilor</a:t>
            </a:r>
            <a:r>
              <a:rPr lang="en-US" dirty="0"/>
              <a:t> vin </a:t>
            </a:r>
            <a:r>
              <a:rPr lang="en-US" dirty="0" err="1"/>
              <a:t>în</a:t>
            </a:r>
            <a:r>
              <a:rPr lang="en-US" dirty="0"/>
              <a:t> Europa cu un set de </a:t>
            </a:r>
            <a:r>
              <a:rPr lang="en-US" dirty="0" err="1"/>
              <a:t>abilități</a:t>
            </a:r>
            <a:r>
              <a:rPr lang="en-US" dirty="0"/>
              <a:t> </a:t>
            </a:r>
            <a:r>
              <a:rPr lang="en-US" dirty="0" err="1"/>
              <a:t>meșteșugărești</a:t>
            </a:r>
            <a:r>
              <a:rPr lang="en-US" dirty="0"/>
              <a:t> </a:t>
            </a:r>
            <a:r>
              <a:rPr lang="en-US" dirty="0" err="1"/>
              <a:t>valoroase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nefolosite</a:t>
            </a:r>
            <a:r>
              <a:rPr lang="en-US" dirty="0"/>
              <a:t>. </a:t>
            </a:r>
            <a:r>
              <a:rPr lang="en-US" dirty="0" err="1"/>
              <a:t>Abilitățile</a:t>
            </a:r>
            <a:r>
              <a:rPr lang="en-US" dirty="0"/>
              <a:t> </a:t>
            </a:r>
            <a:r>
              <a:rPr lang="en-US" dirty="0" err="1"/>
              <a:t>transversale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antreprenoriale</a:t>
            </a:r>
            <a:r>
              <a:rPr lang="en-US" dirty="0"/>
              <a:t> ale „CAZE”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58ED7A-72B6-FCCF-4FBE-230CE9B35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05" y="182732"/>
            <a:ext cx="10515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82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8DA508-E431-E003-ED6A-52BB3D0AB716}"/>
              </a:ext>
            </a:extLst>
          </p:cNvPr>
          <p:cNvSpPr txBox="1"/>
          <p:nvPr/>
        </p:nvSpPr>
        <p:spPr>
          <a:xfrm>
            <a:off x="168676" y="1998190"/>
            <a:ext cx="1162087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PPR1: Un format </a:t>
            </a:r>
            <a:r>
              <a:rPr lang="en-US" sz="3600" dirty="0" err="1"/>
              <a:t>educațional</a:t>
            </a:r>
            <a:r>
              <a:rPr lang="en-US" sz="3600" dirty="0"/>
              <a:t> </a:t>
            </a:r>
            <a:r>
              <a:rPr lang="en-US" sz="3600" dirty="0" err="1"/>
              <a:t>testat</a:t>
            </a:r>
            <a:r>
              <a:rPr lang="en-US" sz="3600" dirty="0"/>
              <a:t> </a:t>
            </a:r>
            <a:r>
              <a:rPr lang="en-US" sz="3600" dirty="0" err="1"/>
              <a:t>și</a:t>
            </a:r>
            <a:r>
              <a:rPr lang="en-US" sz="3600" dirty="0"/>
              <a:t> </a:t>
            </a:r>
            <a:r>
              <a:rPr lang="en-US" sz="3600" dirty="0" err="1"/>
              <a:t>validat</a:t>
            </a:r>
            <a:r>
              <a:rPr lang="en-US" sz="3600" dirty="0"/>
              <a:t> </a:t>
            </a:r>
            <a:r>
              <a:rPr lang="en-US" sz="3600" dirty="0" err="1"/>
              <a:t>pentru</a:t>
            </a:r>
            <a:r>
              <a:rPr lang="en-US" sz="3600" dirty="0"/>
              <a:t> a </a:t>
            </a:r>
            <a:r>
              <a:rPr lang="en-US" sz="3600" dirty="0" err="1"/>
              <a:t>preda</a:t>
            </a:r>
            <a:r>
              <a:rPr lang="en-US" sz="3600" dirty="0"/>
              <a:t> </a:t>
            </a:r>
            <a:r>
              <a:rPr lang="en-US" sz="3600" dirty="0" err="1"/>
              <a:t>competențe</a:t>
            </a:r>
            <a:r>
              <a:rPr lang="en-US" sz="3600" dirty="0"/>
              <a:t> de </a:t>
            </a:r>
            <a:r>
              <a:rPr lang="en-US" sz="3600" dirty="0" err="1"/>
              <a:t>bază</a:t>
            </a:r>
            <a:r>
              <a:rPr lang="en-US" sz="3600" dirty="0"/>
              <a:t>, </a:t>
            </a:r>
            <a:r>
              <a:rPr lang="en-US" sz="3600" dirty="0" err="1"/>
              <a:t>transversale</a:t>
            </a:r>
            <a:r>
              <a:rPr lang="en-US" sz="3600" dirty="0"/>
              <a:t> </a:t>
            </a:r>
            <a:r>
              <a:rPr lang="en-US" sz="3600" dirty="0" err="1"/>
              <a:t>și</a:t>
            </a:r>
            <a:r>
              <a:rPr lang="en-US" sz="3600" dirty="0"/>
              <a:t> </a:t>
            </a:r>
            <a:r>
              <a:rPr lang="en-US" sz="3600" dirty="0" err="1"/>
              <a:t>antreprenoriale</a:t>
            </a:r>
            <a:r>
              <a:rPr lang="en-US" sz="3600" dirty="0"/>
              <a:t> </a:t>
            </a:r>
            <a:r>
              <a:rPr lang="en-US" sz="3600" dirty="0" err="1"/>
              <a:t>aplicate</a:t>
            </a:r>
            <a:r>
              <a:rPr lang="en-US" sz="3600" dirty="0"/>
              <a:t> </a:t>
            </a:r>
            <a:r>
              <a:rPr lang="en-US" sz="3600" dirty="0" err="1"/>
              <a:t>în</a:t>
            </a:r>
            <a:r>
              <a:rPr lang="en-US" sz="3600" dirty="0"/>
              <a:t> special </a:t>
            </a:r>
            <a:r>
              <a:rPr lang="en-US" sz="3600" dirty="0" err="1"/>
              <a:t>în</a:t>
            </a:r>
            <a:r>
              <a:rPr lang="en-US" sz="3600" dirty="0"/>
              <a:t> </a:t>
            </a:r>
            <a:r>
              <a:rPr lang="en-US" sz="3600" dirty="0" err="1"/>
              <a:t>domeniul</a:t>
            </a:r>
            <a:r>
              <a:rPr lang="en-US" sz="3600" dirty="0"/>
              <a:t> </a:t>
            </a:r>
            <a:r>
              <a:rPr lang="en-US" sz="3600" dirty="0" err="1"/>
              <a:t>meșteșugurilor</a:t>
            </a:r>
            <a:r>
              <a:rPr lang="en-US" sz="3600" dirty="0"/>
              <a:t>;</a:t>
            </a:r>
          </a:p>
          <a:p>
            <a:endParaRPr lang="en-US" sz="3600" dirty="0"/>
          </a:p>
          <a:p>
            <a:r>
              <a:rPr lang="en-US" sz="3600" dirty="0"/>
              <a:t>PPR2: O </a:t>
            </a:r>
            <a:r>
              <a:rPr lang="en-US" sz="3600" dirty="0" err="1"/>
              <a:t>platformă</a:t>
            </a:r>
            <a:r>
              <a:rPr lang="en-US" sz="3600" dirty="0"/>
              <a:t> de </a:t>
            </a:r>
            <a:r>
              <a:rPr lang="en-US" sz="3600" dirty="0" err="1"/>
              <a:t>comerț</a:t>
            </a:r>
            <a:r>
              <a:rPr lang="en-US" sz="3600" dirty="0"/>
              <a:t> electronic „CAZE”</a:t>
            </a:r>
          </a:p>
          <a:p>
            <a:endParaRPr lang="en-US" sz="3600" dirty="0"/>
          </a:p>
          <a:p>
            <a:r>
              <a:rPr lang="en-US" sz="3600" dirty="0"/>
              <a:t>PPR3: Un set </a:t>
            </a:r>
            <a:r>
              <a:rPr lang="en-US" sz="3600" dirty="0" err="1"/>
              <a:t>cuprinzător</a:t>
            </a:r>
            <a:r>
              <a:rPr lang="en-US" sz="3600" dirty="0"/>
              <a:t> de </a:t>
            </a:r>
            <a:r>
              <a:rPr lang="en-US" sz="3600" dirty="0" err="1"/>
              <a:t>instrumente</a:t>
            </a:r>
            <a:r>
              <a:rPr lang="en-US" sz="3600" dirty="0"/>
              <a:t> </a:t>
            </a:r>
            <a:r>
              <a:rPr lang="en-US" sz="3600" dirty="0" err="1"/>
              <a:t>digitale</a:t>
            </a:r>
            <a:r>
              <a:rPr lang="en-US" sz="3600" dirty="0"/>
              <a:t> </a:t>
            </a:r>
            <a:r>
              <a:rPr lang="en-US" sz="3600" dirty="0" err="1"/>
              <a:t>pentru</a:t>
            </a:r>
            <a:r>
              <a:rPr lang="en-US" sz="3600" dirty="0"/>
              <a:t> a </a:t>
            </a:r>
            <a:r>
              <a:rPr lang="en-US" sz="3600" dirty="0" err="1"/>
              <a:t>sprijini</a:t>
            </a:r>
            <a:r>
              <a:rPr lang="en-US" sz="3600" dirty="0"/>
              <a:t> </a:t>
            </a:r>
            <a:r>
              <a:rPr lang="en-US" sz="3600" dirty="0" err="1"/>
              <a:t>platforma</a:t>
            </a:r>
            <a:r>
              <a:rPr lang="en-US" sz="3600" dirty="0"/>
              <a:t> de </a:t>
            </a:r>
            <a:r>
              <a:rPr lang="en-US" sz="3600" dirty="0" err="1"/>
              <a:t>comerț</a:t>
            </a:r>
            <a:r>
              <a:rPr lang="en-US" sz="3600" dirty="0"/>
              <a:t> electronic;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FFCFFB-85BC-78FE-5FFA-2C927FD6C97C}"/>
              </a:ext>
            </a:extLst>
          </p:cNvPr>
          <p:cNvSpPr txBox="1"/>
          <p:nvPr/>
        </p:nvSpPr>
        <p:spPr>
          <a:xfrm>
            <a:off x="3071675" y="1351859"/>
            <a:ext cx="5647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/>
              <a:t>Produse</a:t>
            </a:r>
            <a:r>
              <a:rPr lang="en-US" sz="3600" dirty="0"/>
              <a:t> finale ale </a:t>
            </a:r>
            <a:r>
              <a:rPr lang="en-US" sz="3600" dirty="0" err="1"/>
              <a:t>proiectului</a:t>
            </a: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7252D8-6891-C0D5-A6D4-F00ADA060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1" y="132659"/>
            <a:ext cx="10515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31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B9BB1C-71AF-C48E-6A66-DAA25BACB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72" y="0"/>
            <a:ext cx="10515600" cy="121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9AE592-C19B-FDA7-109B-42E6F7F78594}"/>
              </a:ext>
            </a:extLst>
          </p:cNvPr>
          <p:cNvSpPr txBox="1"/>
          <p:nvPr/>
        </p:nvSpPr>
        <p:spPr>
          <a:xfrm>
            <a:off x="2175029" y="1221424"/>
            <a:ext cx="6171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Platforma</a:t>
            </a:r>
            <a:r>
              <a:rPr lang="en-US" sz="3200" dirty="0"/>
              <a:t> e-commerce </a:t>
            </a:r>
            <a:r>
              <a:rPr lang="en-US" sz="3200" dirty="0" err="1"/>
              <a:t>PrestaShoap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AA0B7A-13FA-4742-D3EB-4BD318F4987A}"/>
              </a:ext>
            </a:extLst>
          </p:cNvPr>
          <p:cNvSpPr txBox="1"/>
          <p:nvPr/>
        </p:nvSpPr>
        <p:spPr>
          <a:xfrm>
            <a:off x="2024109" y="1828224"/>
            <a:ext cx="6284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https://caze.eurosyvec.eu/en/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18B7EA-7CF6-F01E-43DF-7BF80AAF5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430" y="2415223"/>
            <a:ext cx="6933460" cy="39000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10DF98-DA00-613B-FE2A-D7BB77C04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736" y="2601814"/>
            <a:ext cx="4326385" cy="371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1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2E6DD2-0E91-D3C7-FCB9-7E94EE13C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544"/>
            <a:ext cx="12192000" cy="58814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C9CFCC-179B-AE54-E458-66A771A0F887}"/>
              </a:ext>
            </a:extLst>
          </p:cNvPr>
          <p:cNvSpPr txBox="1"/>
          <p:nvPr/>
        </p:nvSpPr>
        <p:spPr>
          <a:xfrm>
            <a:off x="2325950" y="372862"/>
            <a:ext cx="652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produse</a:t>
            </a:r>
            <a:r>
              <a:rPr lang="en-US" dirty="0"/>
              <a:t> sunt </a:t>
            </a:r>
            <a:r>
              <a:rPr lang="en-US" dirty="0" err="1"/>
              <a:t>realizate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puse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vanzare</a:t>
            </a:r>
            <a:r>
              <a:rPr lang="en-US" dirty="0"/>
              <a:t> de </a:t>
            </a:r>
            <a:r>
              <a:rPr lang="en-US" dirty="0" err="1"/>
              <a:t>catre</a:t>
            </a:r>
            <a:r>
              <a:rPr lang="en-US" dirty="0"/>
              <a:t> </a:t>
            </a:r>
            <a:r>
              <a:rPr lang="en-US" dirty="0" err="1"/>
              <a:t>tineri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8481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A810A5-3C0A-C94B-9602-11DA7B30582D}"/>
              </a:ext>
            </a:extLst>
          </p:cNvPr>
          <p:cNvSpPr txBox="1"/>
          <p:nvPr/>
        </p:nvSpPr>
        <p:spPr>
          <a:xfrm>
            <a:off x="3047259" y="1584560"/>
            <a:ext cx="85025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Ce este PrestaShop?</a:t>
            </a:r>
          </a:p>
          <a:p>
            <a:r>
              <a:rPr lang="en-US" sz="2400" dirty="0"/>
              <a:t>PrestaShop este in </a:t>
            </a:r>
            <a:r>
              <a:rPr lang="en-US" sz="2400" dirty="0" err="1"/>
              <a:t>primul</a:t>
            </a:r>
            <a:r>
              <a:rPr lang="en-US" sz="2400" dirty="0"/>
              <a:t> rand un CMS (content management system) care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permite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creati</a:t>
            </a:r>
            <a:r>
              <a:rPr lang="en-US" sz="2400" dirty="0"/>
              <a:t> un site web </a:t>
            </a:r>
            <a:r>
              <a:rPr lang="en-US" sz="2400" dirty="0" err="1"/>
              <a:t>profesional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Dar, </a:t>
            </a:r>
            <a:r>
              <a:rPr lang="en-US" sz="2400" dirty="0" err="1"/>
              <a:t>spre</a:t>
            </a:r>
            <a:r>
              <a:rPr lang="en-US" sz="2400" dirty="0"/>
              <a:t> </a:t>
            </a:r>
            <a:r>
              <a:rPr lang="en-US" sz="2400" dirty="0" err="1"/>
              <a:t>deosebire</a:t>
            </a:r>
            <a:r>
              <a:rPr lang="en-US" sz="2400" dirty="0"/>
              <a:t> de </a:t>
            </a:r>
            <a:r>
              <a:rPr lang="en-US" sz="2400" dirty="0" err="1"/>
              <a:t>alte</a:t>
            </a:r>
            <a:r>
              <a:rPr lang="en-US" sz="2400" dirty="0"/>
              <a:t> CMS </a:t>
            </a:r>
            <a:r>
              <a:rPr lang="en-US" sz="2400" dirty="0" err="1"/>
              <a:t>populare</a:t>
            </a:r>
            <a:r>
              <a:rPr lang="en-US" sz="2400" dirty="0"/>
              <a:t> precum WordPress </a:t>
            </a:r>
            <a:r>
              <a:rPr lang="en-US" sz="2400" dirty="0" err="1"/>
              <a:t>si</a:t>
            </a:r>
            <a:r>
              <a:rPr lang="en-US" sz="2400" dirty="0"/>
              <a:t> Joomla, PrestaShop este </a:t>
            </a:r>
            <a:r>
              <a:rPr lang="en-US" sz="2400" dirty="0" err="1"/>
              <a:t>optimizat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crearea</a:t>
            </a:r>
            <a:r>
              <a:rPr lang="en-US" sz="2400" dirty="0"/>
              <a:t> </a:t>
            </a:r>
            <a:r>
              <a:rPr lang="en-US" sz="2400" dirty="0" err="1"/>
              <a:t>unui</a:t>
            </a:r>
            <a:r>
              <a:rPr lang="en-US" sz="2400" dirty="0"/>
              <a:t> </a:t>
            </a:r>
            <a:r>
              <a:rPr lang="en-US" sz="2400" dirty="0" err="1"/>
              <a:t>magazin</a:t>
            </a:r>
            <a:r>
              <a:rPr lang="en-US" sz="2400" dirty="0"/>
              <a:t> online.</a:t>
            </a:r>
          </a:p>
          <a:p>
            <a:endParaRPr lang="en-US" sz="2400" dirty="0"/>
          </a:p>
          <a:p>
            <a:r>
              <a:rPr lang="en-US" sz="2400" dirty="0"/>
              <a:t>De </a:t>
            </a:r>
            <a:r>
              <a:rPr lang="en-US" sz="2400" dirty="0" err="1"/>
              <a:t>asemenea</a:t>
            </a:r>
            <a:r>
              <a:rPr lang="en-US" sz="2400" dirty="0"/>
              <a:t>, este un CMS open-source , </a:t>
            </a:r>
            <a:r>
              <a:rPr lang="en-US" sz="2400" dirty="0" err="1"/>
              <a:t>deci</a:t>
            </a:r>
            <a:r>
              <a:rPr lang="en-US" sz="2400" dirty="0"/>
              <a:t> </a:t>
            </a:r>
            <a:r>
              <a:rPr lang="en-US" sz="2400" dirty="0" err="1"/>
              <a:t>gratuit</a:t>
            </a:r>
            <a:r>
              <a:rPr lang="en-US" sz="2400" dirty="0"/>
              <a:t>: </a:t>
            </a:r>
            <a:r>
              <a:rPr lang="en-US" sz="2400" dirty="0" err="1"/>
              <a:t>asta</a:t>
            </a:r>
            <a:r>
              <a:rPr lang="en-US" sz="2400" dirty="0"/>
              <a:t> </a:t>
            </a:r>
            <a:r>
              <a:rPr lang="en-US" sz="2400" dirty="0" err="1"/>
              <a:t>inseamna</a:t>
            </a:r>
            <a:r>
              <a:rPr lang="en-US" sz="2400" dirty="0"/>
              <a:t> ca nu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trebui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platiti</a:t>
            </a:r>
            <a:r>
              <a:rPr lang="en-US" sz="2400" dirty="0"/>
              <a:t> </a:t>
            </a:r>
            <a:r>
              <a:rPr lang="en-US" sz="2400" dirty="0" err="1"/>
              <a:t>nimic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instalarea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ca </a:t>
            </a:r>
            <a:r>
              <a:rPr lang="en-US" sz="2400" dirty="0" err="1"/>
              <a:t>veti</a:t>
            </a:r>
            <a:r>
              <a:rPr lang="en-US" sz="2400" dirty="0"/>
              <a:t> </a:t>
            </a:r>
            <a:r>
              <a:rPr lang="en-US" sz="2400" dirty="0" err="1"/>
              <a:t>avea</a:t>
            </a:r>
            <a:r>
              <a:rPr lang="en-US" sz="2400" dirty="0"/>
              <a:t> </a:t>
            </a:r>
            <a:r>
              <a:rPr lang="en-US" sz="2400" dirty="0" err="1"/>
              <a:t>intotdeauna</a:t>
            </a:r>
            <a:r>
              <a:rPr lang="en-US" sz="2400" dirty="0"/>
              <a:t> </a:t>
            </a:r>
            <a:r>
              <a:rPr lang="en-US" sz="2400" dirty="0" err="1"/>
              <a:t>ocazia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contati</a:t>
            </a:r>
            <a:r>
              <a:rPr lang="en-US" sz="2400" dirty="0"/>
              <a:t> pe o </a:t>
            </a:r>
            <a:r>
              <a:rPr lang="en-US" sz="2400" dirty="0" err="1"/>
              <a:t>comunitate</a:t>
            </a:r>
            <a:r>
              <a:rPr lang="en-US" sz="2400" dirty="0"/>
              <a:t> </a:t>
            </a:r>
            <a:r>
              <a:rPr lang="en-US" sz="2400" dirty="0" err="1"/>
              <a:t>destul</a:t>
            </a:r>
            <a:r>
              <a:rPr lang="en-US" sz="2400" dirty="0"/>
              <a:t> de </a:t>
            </a:r>
            <a:r>
              <a:rPr lang="en-US" sz="2400" dirty="0" err="1"/>
              <a:t>numerosa</a:t>
            </a:r>
            <a:r>
              <a:rPr lang="en-US" sz="2400" dirty="0"/>
              <a:t>, </a:t>
            </a:r>
            <a:r>
              <a:rPr lang="en-US" sz="2400" dirty="0" err="1"/>
              <a:t>gata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ajute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rezolvati</a:t>
            </a:r>
            <a:r>
              <a:rPr lang="en-US" sz="2400" dirty="0"/>
              <a:t> </a:t>
            </a:r>
            <a:r>
              <a:rPr lang="en-US" sz="2400" dirty="0" err="1"/>
              <a:t>problemele</a:t>
            </a:r>
            <a:r>
              <a:rPr lang="en-US" sz="2400" dirty="0"/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011FB-32D1-A94D-AD78-837E3C073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90" y="156046"/>
            <a:ext cx="10516511" cy="1219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D22B11-7293-E67B-CA99-A2C4AC0FF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90" y="1874448"/>
            <a:ext cx="2003605" cy="172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8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A77BB8-27A5-C22E-E751-BDC7AED7D9A1}"/>
              </a:ext>
            </a:extLst>
          </p:cNvPr>
          <p:cNvSpPr txBox="1"/>
          <p:nvPr/>
        </p:nvSpPr>
        <p:spPr>
          <a:xfrm>
            <a:off x="2929631" y="2149019"/>
            <a:ext cx="893093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Cum </a:t>
            </a:r>
            <a:r>
              <a:rPr lang="en-US" sz="2000" b="1" dirty="0" err="1"/>
              <a:t>functioneaza</a:t>
            </a:r>
            <a:r>
              <a:rPr lang="en-US" sz="2000" b="1" dirty="0"/>
              <a:t> PrestaShop ?</a:t>
            </a:r>
          </a:p>
          <a:p>
            <a:r>
              <a:rPr lang="en-US" sz="2000" dirty="0" err="1"/>
              <a:t>Acum</a:t>
            </a:r>
            <a:r>
              <a:rPr lang="en-US" sz="2000" dirty="0"/>
              <a:t> ca </a:t>
            </a:r>
            <a:r>
              <a:rPr lang="en-US" sz="2000" dirty="0" err="1"/>
              <a:t>stii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este PrestaShop , pe buna </a:t>
            </a:r>
            <a:r>
              <a:rPr lang="en-US" sz="2000" dirty="0" err="1"/>
              <a:t>dreptate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intrebi</a:t>
            </a:r>
            <a:r>
              <a:rPr lang="en-US" sz="2000" dirty="0"/>
              <a:t> cum se </a:t>
            </a:r>
            <a:r>
              <a:rPr lang="en-US" sz="2000" dirty="0" err="1"/>
              <a:t>utilizeaza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cat de </a:t>
            </a:r>
            <a:r>
              <a:rPr lang="en-US" sz="2000" dirty="0" err="1"/>
              <a:t>complicat</a:t>
            </a:r>
            <a:r>
              <a:rPr lang="en-US" sz="2000" dirty="0"/>
              <a:t> este fata de WordPress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platforme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/>
              <a:t>In </a:t>
            </a:r>
            <a:r>
              <a:rPr lang="en-US" sz="2000" dirty="0" err="1"/>
              <a:t>primul</a:t>
            </a:r>
            <a:r>
              <a:rPr lang="en-US" sz="2000" dirty="0"/>
              <a:t> rand, </a:t>
            </a:r>
            <a:r>
              <a:rPr lang="en-US" sz="2000" dirty="0" err="1"/>
              <a:t>avand</a:t>
            </a:r>
            <a:r>
              <a:rPr lang="en-US" sz="2000" dirty="0"/>
              <a:t> in </a:t>
            </a:r>
            <a:r>
              <a:rPr lang="en-US" sz="2000" dirty="0" err="1"/>
              <a:t>vedere</a:t>
            </a:r>
            <a:r>
              <a:rPr lang="en-US" sz="2000" dirty="0"/>
              <a:t> ca este un CMS </a:t>
            </a:r>
            <a:r>
              <a:rPr lang="en-US" sz="2000" dirty="0" err="1"/>
              <a:t>optimizat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crearea</a:t>
            </a:r>
            <a:r>
              <a:rPr lang="en-US" sz="2000" dirty="0"/>
              <a:t> de magazine </a:t>
            </a:r>
            <a:r>
              <a:rPr lang="en-US" sz="2000" dirty="0" err="1"/>
              <a:t>electronice</a:t>
            </a:r>
            <a:r>
              <a:rPr lang="en-US" sz="2000" dirty="0"/>
              <a:t>, este bine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stiti</a:t>
            </a:r>
            <a:r>
              <a:rPr lang="en-US" sz="2000" dirty="0"/>
              <a:t> ca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acestuia</a:t>
            </a:r>
            <a:r>
              <a:rPr lang="en-US" sz="2000" dirty="0"/>
              <a:t> nu este </a:t>
            </a:r>
            <a:r>
              <a:rPr lang="en-US" sz="2000" dirty="0" err="1"/>
              <a:t>atat</a:t>
            </a:r>
            <a:r>
              <a:rPr lang="en-US" sz="2000" dirty="0"/>
              <a:t> de </a:t>
            </a:r>
            <a:r>
              <a:rPr lang="en-US" sz="2000" dirty="0" err="1"/>
              <a:t>imediata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, evident,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trebui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invatati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-l </a:t>
            </a:r>
            <a:r>
              <a:rPr lang="en-US" sz="2000" dirty="0" err="1"/>
              <a:t>stapaniti</a:t>
            </a:r>
            <a:r>
              <a:rPr lang="en-US" sz="2000" dirty="0"/>
              <a:t> cu un mic </a:t>
            </a:r>
            <a:r>
              <a:rPr lang="en-US" sz="2000" dirty="0" err="1"/>
              <a:t>studiu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multa</a:t>
            </a:r>
            <a:r>
              <a:rPr lang="en-US" sz="2000" dirty="0"/>
              <a:t> </a:t>
            </a:r>
            <a:r>
              <a:rPr lang="en-US" sz="2000" dirty="0" err="1"/>
              <a:t>practica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dirty="0"/>
              <a:t>Mai exact – </a:t>
            </a:r>
            <a:r>
              <a:rPr lang="en-US" sz="2000" dirty="0" err="1"/>
              <a:t>dupa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ati</a:t>
            </a:r>
            <a:r>
              <a:rPr lang="en-US" sz="2000" dirty="0"/>
              <a:t> </a:t>
            </a:r>
            <a:r>
              <a:rPr lang="en-US" sz="2000" dirty="0" err="1"/>
              <a:t>instalat</a:t>
            </a:r>
            <a:r>
              <a:rPr lang="en-US" sz="2000" dirty="0"/>
              <a:t> </a:t>
            </a:r>
            <a:r>
              <a:rPr lang="en-US" sz="2000" dirty="0" err="1"/>
              <a:t>acest</a:t>
            </a:r>
            <a:r>
              <a:rPr lang="en-US" sz="2000" dirty="0"/>
              <a:t> CMS din </a:t>
            </a:r>
            <a:r>
              <a:rPr lang="en-US" sz="2000" dirty="0" err="1"/>
              <a:t>panoul</a:t>
            </a:r>
            <a:r>
              <a:rPr lang="en-US" sz="2000" dirty="0"/>
              <a:t> de control al </a:t>
            </a:r>
            <a:r>
              <a:rPr lang="en-US" sz="2000" dirty="0" err="1"/>
              <a:t>serverului</a:t>
            </a:r>
            <a:r>
              <a:rPr lang="en-US" sz="2000" dirty="0"/>
              <a:t>,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trebui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accesati</a:t>
            </a:r>
            <a:r>
              <a:rPr lang="en-US" sz="2000" dirty="0"/>
              <a:t> o </a:t>
            </a:r>
            <a:r>
              <a:rPr lang="en-US" sz="2000" dirty="0" err="1"/>
              <a:t>serie</a:t>
            </a:r>
            <a:r>
              <a:rPr lang="en-US" sz="2000" dirty="0"/>
              <a:t> de </a:t>
            </a:r>
            <a:r>
              <a:rPr lang="en-US" sz="2000" dirty="0" err="1"/>
              <a:t>setari</a:t>
            </a:r>
            <a:r>
              <a:rPr lang="en-US" sz="2000" dirty="0"/>
              <a:t> </a:t>
            </a:r>
            <a:r>
              <a:rPr lang="en-US" sz="2000" dirty="0" err="1"/>
              <a:t>fundamentale</a:t>
            </a:r>
            <a:r>
              <a:rPr lang="en-US" sz="2000" dirty="0"/>
              <a:t>: de </a:t>
            </a:r>
            <a:r>
              <a:rPr lang="en-US" sz="2000" dirty="0" err="1"/>
              <a:t>exemplu</a:t>
            </a:r>
            <a:r>
              <a:rPr lang="en-US" sz="2000" dirty="0"/>
              <a:t>,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trebui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configurati</a:t>
            </a:r>
            <a:r>
              <a:rPr lang="en-US" sz="2000" dirty="0"/>
              <a:t> </a:t>
            </a:r>
            <a:r>
              <a:rPr lang="en-US" sz="2000" dirty="0" err="1"/>
              <a:t>optiunile</a:t>
            </a:r>
            <a:r>
              <a:rPr lang="en-US" sz="2000" dirty="0"/>
              <a:t> de </a:t>
            </a:r>
            <a:r>
              <a:rPr lang="en-US" sz="2000" dirty="0" err="1"/>
              <a:t>plata</a:t>
            </a:r>
            <a:r>
              <a:rPr lang="en-US" sz="2000" dirty="0"/>
              <a:t>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expediere</a:t>
            </a:r>
            <a:r>
              <a:rPr lang="en-US" sz="2000" dirty="0"/>
              <a:t>, </a:t>
            </a:r>
            <a:r>
              <a:rPr lang="en-US" sz="2000" dirty="0" err="1"/>
              <a:t>apoi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continuati</a:t>
            </a:r>
            <a:r>
              <a:rPr lang="en-US" sz="2000" dirty="0"/>
              <a:t> </a:t>
            </a:r>
            <a:r>
              <a:rPr lang="en-US" sz="2000" dirty="0" err="1"/>
              <a:t>crearea</a:t>
            </a:r>
            <a:r>
              <a:rPr lang="en-US" sz="2000" dirty="0"/>
              <a:t> </a:t>
            </a:r>
            <a:r>
              <a:rPr lang="en-US" sz="2000" dirty="0" err="1"/>
              <a:t>paginilor</a:t>
            </a:r>
            <a:r>
              <a:rPr lang="en-US" sz="2000" dirty="0"/>
              <a:t> de </a:t>
            </a:r>
            <a:r>
              <a:rPr lang="en-US" sz="2000" dirty="0" err="1"/>
              <a:t>produse</a:t>
            </a:r>
            <a:r>
              <a:rPr lang="en-US" sz="2000" dirty="0"/>
              <a:t> pe care </a:t>
            </a:r>
            <a:r>
              <a:rPr lang="en-US" sz="2000" dirty="0" err="1"/>
              <a:t>doriti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le </a:t>
            </a:r>
            <a:r>
              <a:rPr lang="en-US" sz="2000" dirty="0" err="1"/>
              <a:t>vindeti</a:t>
            </a:r>
            <a:r>
              <a:rPr lang="en-US" sz="2000" dirty="0"/>
              <a:t>, cat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gestionarea</a:t>
            </a:r>
            <a:r>
              <a:rPr lang="en-US" sz="2000" dirty="0"/>
              <a:t> </a:t>
            </a:r>
            <a:r>
              <a:rPr lang="en-US" sz="2000" dirty="0" err="1"/>
              <a:t>inventarului</a:t>
            </a:r>
            <a:r>
              <a:rPr lang="en-US" sz="2000" dirty="0"/>
              <a:t> . </a:t>
            </a:r>
          </a:p>
          <a:p>
            <a:endParaRPr lang="en-US" sz="2000" dirty="0"/>
          </a:p>
          <a:p>
            <a:r>
              <a:rPr lang="en-US" sz="2000" dirty="0"/>
              <a:t>Ulterior,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puteti</a:t>
            </a:r>
            <a:r>
              <a:rPr lang="en-US" sz="2000" dirty="0"/>
              <a:t> </a:t>
            </a:r>
            <a:r>
              <a:rPr lang="en-US" sz="2000" dirty="0" err="1"/>
              <a:t>concentra</a:t>
            </a:r>
            <a:r>
              <a:rPr lang="en-US" sz="2000" dirty="0"/>
              <a:t> pe </a:t>
            </a:r>
            <a:r>
              <a:rPr lang="en-US" sz="2000" dirty="0" err="1"/>
              <a:t>aspectul</a:t>
            </a:r>
            <a:r>
              <a:rPr lang="en-US" sz="2000" dirty="0"/>
              <a:t> </a:t>
            </a:r>
            <a:r>
              <a:rPr lang="en-US" sz="2000" dirty="0" err="1"/>
              <a:t>grafic</a:t>
            </a:r>
            <a:r>
              <a:rPr lang="en-US" sz="2000" dirty="0"/>
              <a:t> al </a:t>
            </a:r>
            <a:r>
              <a:rPr lang="en-US" sz="2000" dirty="0" err="1"/>
              <a:t>magazinului</a:t>
            </a:r>
            <a:r>
              <a:rPr lang="en-US" sz="2000" dirty="0"/>
              <a:t>, </a:t>
            </a:r>
            <a:r>
              <a:rPr lang="en-US" sz="2000" dirty="0" err="1"/>
              <a:t>alegand</a:t>
            </a:r>
            <a:r>
              <a:rPr lang="en-US" sz="2000" dirty="0"/>
              <a:t> </a:t>
            </a:r>
            <a:r>
              <a:rPr lang="en-US" sz="2000" dirty="0" err="1"/>
              <a:t>dintr</a:t>
            </a:r>
            <a:r>
              <a:rPr lang="en-US" sz="2000" dirty="0"/>
              <a:t>-o </a:t>
            </a:r>
            <a:r>
              <a:rPr lang="en-US" sz="2000" dirty="0" err="1"/>
              <a:t>gama</a:t>
            </a:r>
            <a:r>
              <a:rPr lang="en-US" sz="2000" dirty="0"/>
              <a:t> </a:t>
            </a:r>
            <a:r>
              <a:rPr lang="en-US" sz="2000" dirty="0" err="1"/>
              <a:t>larga</a:t>
            </a:r>
            <a:r>
              <a:rPr lang="en-US" sz="2000" dirty="0"/>
              <a:t> de </a:t>
            </a:r>
            <a:r>
              <a:rPr lang="en-US" sz="2000" dirty="0" err="1"/>
              <a:t>sabloane</a:t>
            </a:r>
            <a:r>
              <a:rPr lang="en-US" sz="2000" dirty="0"/>
              <a:t> </a:t>
            </a:r>
            <a:r>
              <a:rPr lang="en-US" sz="2000" dirty="0" err="1"/>
              <a:t>gratuite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DEEE6-012F-AF91-26D2-7D6B426D9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07" y="404621"/>
            <a:ext cx="10516511" cy="121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C197F-DAD6-449F-280A-0736572D2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22" y="2149019"/>
            <a:ext cx="2005758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97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4D330C-A5A4-1A87-39D0-077CC08E0258}"/>
              </a:ext>
            </a:extLst>
          </p:cNvPr>
          <p:cNvSpPr txBox="1"/>
          <p:nvPr/>
        </p:nvSpPr>
        <p:spPr>
          <a:xfrm>
            <a:off x="2940728" y="1593359"/>
            <a:ext cx="905300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Caracteristicile</a:t>
            </a:r>
            <a:r>
              <a:rPr lang="en-US" dirty="0"/>
              <a:t> PrestaShop</a:t>
            </a:r>
          </a:p>
          <a:p>
            <a:r>
              <a:rPr lang="en-US" dirty="0"/>
              <a:t>De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utilizati</a:t>
            </a:r>
            <a:r>
              <a:rPr lang="en-US" dirty="0"/>
              <a:t> PrestaShop in loc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optati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un CMS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simplu</a:t>
            </a:r>
            <a:r>
              <a:rPr lang="en-US" dirty="0"/>
              <a:t>? </a:t>
            </a:r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dirty="0" err="1"/>
              <a:t>primul</a:t>
            </a:r>
            <a:r>
              <a:rPr lang="en-US" dirty="0"/>
              <a:t> rand </a:t>
            </a:r>
            <a:r>
              <a:rPr lang="en-US" dirty="0" err="1"/>
              <a:t>datorita</a:t>
            </a:r>
            <a:r>
              <a:rPr lang="en-US" dirty="0"/>
              <a:t> </a:t>
            </a:r>
            <a:r>
              <a:rPr lang="en-US" dirty="0" err="1"/>
              <a:t>potentialului</a:t>
            </a:r>
            <a:r>
              <a:rPr lang="en-US" dirty="0"/>
              <a:t> </a:t>
            </a:r>
            <a:r>
              <a:rPr lang="en-US" dirty="0" err="1"/>
              <a:t>enorm</a:t>
            </a:r>
            <a:r>
              <a:rPr lang="en-US" dirty="0"/>
              <a:t> al </a:t>
            </a:r>
            <a:r>
              <a:rPr lang="en-US" dirty="0" err="1"/>
              <a:t>acestui</a:t>
            </a:r>
            <a:r>
              <a:rPr lang="en-US" dirty="0"/>
              <a:t> software, care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adaugati</a:t>
            </a:r>
            <a:r>
              <a:rPr lang="en-US" dirty="0"/>
              <a:t> o </a:t>
            </a:r>
            <a:r>
              <a:rPr lang="en-US" dirty="0" err="1"/>
              <a:t>cantitate</a:t>
            </a:r>
            <a:r>
              <a:rPr lang="en-US" dirty="0"/>
              <a:t> </a:t>
            </a:r>
            <a:r>
              <a:rPr lang="en-US" dirty="0" err="1"/>
              <a:t>considerabila</a:t>
            </a:r>
            <a:r>
              <a:rPr lang="en-US" dirty="0"/>
              <a:t> de module </a:t>
            </a:r>
            <a:r>
              <a:rPr lang="en-US" dirty="0" err="1"/>
              <a:t>suplimentare</a:t>
            </a:r>
            <a:r>
              <a:rPr lang="en-US" dirty="0"/>
              <a:t> la </a:t>
            </a:r>
            <a:r>
              <a:rPr lang="en-US" dirty="0" err="1"/>
              <a:t>magazinul</a:t>
            </a:r>
            <a:r>
              <a:rPr lang="en-US" dirty="0"/>
              <a:t> </a:t>
            </a:r>
            <a:r>
              <a:rPr lang="en-US" dirty="0" err="1"/>
              <a:t>dvs</a:t>
            </a:r>
            <a:r>
              <a:rPr lang="en-US" dirty="0"/>
              <a:t>. electronic .</a:t>
            </a:r>
          </a:p>
          <a:p>
            <a:endParaRPr lang="en-US" dirty="0"/>
          </a:p>
          <a:p>
            <a:r>
              <a:rPr lang="en-US" dirty="0" err="1"/>
              <a:t>Acest</a:t>
            </a:r>
            <a:r>
              <a:rPr lang="en-US" dirty="0"/>
              <a:t> </a:t>
            </a:r>
            <a:r>
              <a:rPr lang="en-US" dirty="0" err="1"/>
              <a:t>lucru</a:t>
            </a:r>
            <a:r>
              <a:rPr lang="en-US" dirty="0"/>
              <a:t> </a:t>
            </a:r>
            <a:r>
              <a:rPr lang="en-US" dirty="0" err="1"/>
              <a:t>inseamna</a:t>
            </a:r>
            <a:r>
              <a:rPr lang="en-US" dirty="0"/>
              <a:t> ca, la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tehnic</a:t>
            </a:r>
            <a:r>
              <a:rPr lang="en-US" dirty="0"/>
              <a:t>, nu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inveti</a:t>
            </a:r>
            <a:r>
              <a:rPr lang="en-US" dirty="0"/>
              <a:t> </a:t>
            </a:r>
            <a:r>
              <a:rPr lang="en-US" dirty="0" err="1"/>
              <a:t>nimic</a:t>
            </a:r>
            <a:r>
              <a:rPr lang="en-US" dirty="0"/>
              <a:t>: </a:t>
            </a:r>
            <a:r>
              <a:rPr lang="en-US" dirty="0" err="1"/>
              <a:t>atunci</a:t>
            </a:r>
            <a:r>
              <a:rPr lang="en-US" dirty="0"/>
              <a:t> cand ai </a:t>
            </a:r>
            <a:r>
              <a:rPr lang="en-US" dirty="0" err="1"/>
              <a:t>castigat</a:t>
            </a:r>
            <a:r>
              <a:rPr lang="en-US" dirty="0"/>
              <a:t> o </a:t>
            </a:r>
            <a:r>
              <a:rPr lang="en-US" dirty="0" err="1"/>
              <a:t>anumita</a:t>
            </a:r>
            <a:r>
              <a:rPr lang="en-US" dirty="0"/>
              <a:t> </a:t>
            </a:r>
            <a:r>
              <a:rPr lang="en-US" dirty="0" err="1"/>
              <a:t>incredere</a:t>
            </a:r>
            <a:r>
              <a:rPr lang="en-US" dirty="0"/>
              <a:t> cu </a:t>
            </a:r>
            <a:r>
              <a:rPr lang="en-US" dirty="0" err="1"/>
              <a:t>acest</a:t>
            </a:r>
            <a:r>
              <a:rPr lang="en-US" dirty="0"/>
              <a:t> CMS, </a:t>
            </a:r>
            <a:r>
              <a:rPr lang="en-US" dirty="0" err="1"/>
              <a:t>poti</a:t>
            </a:r>
            <a:r>
              <a:rPr lang="en-US" dirty="0"/>
              <a:t> </a:t>
            </a:r>
            <a:r>
              <a:rPr lang="en-US" dirty="0" err="1"/>
              <a:t>parcurge</a:t>
            </a:r>
            <a:r>
              <a:rPr lang="en-US" dirty="0"/>
              <a:t> backend-</a:t>
            </a:r>
            <a:r>
              <a:rPr lang="en-US" dirty="0" err="1"/>
              <a:t>ul</a:t>
            </a:r>
            <a:r>
              <a:rPr lang="en-US" dirty="0"/>
              <a:t> in </a:t>
            </a:r>
            <a:r>
              <a:rPr lang="en-US" dirty="0" err="1"/>
              <a:t>cautarea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serii</a:t>
            </a:r>
            <a:r>
              <a:rPr lang="en-US" dirty="0"/>
              <a:t> de </a:t>
            </a:r>
            <a:r>
              <a:rPr lang="en-US" dirty="0" err="1"/>
              <a:t>pluginuri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adauga</a:t>
            </a:r>
            <a:r>
              <a:rPr lang="en-US" dirty="0"/>
              <a:t> </a:t>
            </a:r>
            <a:r>
              <a:rPr lang="en-US" dirty="0" err="1"/>
              <a:t>magaziului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comparatori</a:t>
            </a:r>
            <a:r>
              <a:rPr lang="en-US" dirty="0"/>
              <a:t> de </a:t>
            </a:r>
            <a:r>
              <a:rPr lang="en-US" dirty="0" err="1"/>
              <a:t>preturi</a:t>
            </a:r>
            <a:r>
              <a:rPr lang="en-US" dirty="0"/>
              <a:t>, </a:t>
            </a:r>
            <a:r>
              <a:rPr lang="en-US" dirty="0" err="1"/>
              <a:t>managementul</a:t>
            </a:r>
            <a:r>
              <a:rPr lang="en-US" dirty="0"/>
              <a:t> </a:t>
            </a:r>
            <a:r>
              <a:rPr lang="en-US" dirty="0" err="1"/>
              <a:t>avansat</a:t>
            </a:r>
            <a:r>
              <a:rPr lang="en-US" dirty="0"/>
              <a:t> al </a:t>
            </a:r>
            <a:r>
              <a:rPr lang="en-US" dirty="0" err="1"/>
              <a:t>catalogului</a:t>
            </a:r>
            <a:r>
              <a:rPr lang="en-US" dirty="0"/>
              <a:t>, </a:t>
            </a:r>
            <a:r>
              <a:rPr lang="en-US" dirty="0" err="1"/>
              <a:t>optimizarea</a:t>
            </a:r>
            <a:r>
              <a:rPr lang="en-US" dirty="0"/>
              <a:t> SEO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integrarea</a:t>
            </a:r>
            <a:r>
              <a:rPr lang="en-US" dirty="0"/>
              <a:t> cu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cunoscute</a:t>
            </a:r>
            <a:r>
              <a:rPr lang="en-US" dirty="0"/>
              <a:t> </a:t>
            </a:r>
            <a:r>
              <a:rPr lang="en-US" dirty="0" err="1"/>
              <a:t>retele</a:t>
            </a:r>
            <a:r>
              <a:rPr lang="en-US" dirty="0"/>
              <a:t> social.</a:t>
            </a:r>
          </a:p>
          <a:p>
            <a:endParaRPr lang="en-US" dirty="0"/>
          </a:p>
          <a:p>
            <a:r>
              <a:rPr lang="en-US" dirty="0"/>
              <a:t>In plus, PrestaShop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ofera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CMS </a:t>
            </a:r>
            <a:r>
              <a:rPr lang="en-US" dirty="0" err="1"/>
              <a:t>optimizat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operatiunile</a:t>
            </a:r>
            <a:r>
              <a:rPr lang="en-US" dirty="0"/>
              <a:t> </a:t>
            </a:r>
            <a:r>
              <a:rPr lang="en-US" dirty="0" err="1"/>
              <a:t>particulare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tin de </a:t>
            </a:r>
            <a:r>
              <a:rPr lang="en-US" dirty="0" err="1"/>
              <a:t>gestionarea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</a:t>
            </a:r>
            <a:r>
              <a:rPr lang="en-US" dirty="0" err="1"/>
              <a:t>magazin</a:t>
            </a:r>
            <a:r>
              <a:rPr lang="en-US" dirty="0"/>
              <a:t> online. </a:t>
            </a:r>
          </a:p>
          <a:p>
            <a:endParaRPr lang="en-US" dirty="0"/>
          </a:p>
          <a:p>
            <a:r>
              <a:rPr lang="en-US" dirty="0"/>
              <a:t>Mai exact,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gestionati</a:t>
            </a:r>
            <a:r>
              <a:rPr lang="en-US" dirty="0"/>
              <a:t> </a:t>
            </a:r>
            <a:r>
              <a:rPr lang="en-US" dirty="0" err="1"/>
              <a:t>facturile</a:t>
            </a:r>
            <a:r>
              <a:rPr lang="en-US" dirty="0"/>
              <a:t>, </a:t>
            </a:r>
            <a:r>
              <a:rPr lang="en-US" dirty="0" err="1"/>
              <a:t>retururile</a:t>
            </a:r>
            <a:r>
              <a:rPr lang="en-US" dirty="0"/>
              <a:t>, </a:t>
            </a:r>
            <a:r>
              <a:rPr lang="en-US" dirty="0" err="1"/>
              <a:t>crearea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gestionarea</a:t>
            </a:r>
            <a:r>
              <a:rPr lang="en-US" dirty="0"/>
              <a:t> </a:t>
            </a:r>
            <a:r>
              <a:rPr lang="en-US" dirty="0" err="1"/>
              <a:t>voucherelor</a:t>
            </a:r>
            <a:r>
              <a:rPr lang="en-US" dirty="0"/>
              <a:t>, </a:t>
            </a:r>
            <a:r>
              <a:rPr lang="en-US" dirty="0" err="1"/>
              <a:t>buletinul</a:t>
            </a:r>
            <a:r>
              <a:rPr lang="en-US" dirty="0"/>
              <a:t> </a:t>
            </a:r>
            <a:r>
              <a:rPr lang="en-US" dirty="0" err="1"/>
              <a:t>informativ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bineinteles</a:t>
            </a:r>
            <a:r>
              <a:rPr lang="en-US" dirty="0"/>
              <a:t> </a:t>
            </a:r>
            <a:r>
              <a:rPr lang="en-US" dirty="0" err="1"/>
              <a:t>analiza</a:t>
            </a:r>
            <a:r>
              <a:rPr lang="en-US" dirty="0"/>
              <a:t> </a:t>
            </a:r>
            <a:r>
              <a:rPr lang="en-US" dirty="0" err="1"/>
              <a:t>aprofundata</a:t>
            </a:r>
            <a:r>
              <a:rPr lang="en-US" dirty="0"/>
              <a:t> a </a:t>
            </a:r>
            <a:r>
              <a:rPr lang="en-US" dirty="0" err="1"/>
              <a:t>tuturor</a:t>
            </a:r>
            <a:r>
              <a:rPr lang="en-US" dirty="0"/>
              <a:t> </a:t>
            </a:r>
            <a:r>
              <a:rPr lang="en-US" dirty="0" err="1"/>
              <a:t>datelor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statisticilor</a:t>
            </a:r>
            <a:r>
              <a:rPr lang="en-US" dirty="0"/>
              <a:t> </a:t>
            </a:r>
            <a:r>
              <a:rPr lang="en-US" dirty="0" err="1"/>
              <a:t>referitoare</a:t>
            </a:r>
            <a:r>
              <a:rPr lang="en-US" dirty="0"/>
              <a:t> la </a:t>
            </a:r>
            <a:r>
              <a:rPr lang="en-US" dirty="0" err="1"/>
              <a:t>magazin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la </a:t>
            </a:r>
            <a:r>
              <a:rPr lang="en-US" dirty="0" err="1"/>
              <a:t>vanzarile</a:t>
            </a:r>
            <a:r>
              <a:rPr lang="en-US" dirty="0"/>
              <a:t> pe care le-</a:t>
            </a:r>
            <a:r>
              <a:rPr lang="en-US" dirty="0" err="1"/>
              <a:t>ati</a:t>
            </a:r>
            <a:r>
              <a:rPr lang="en-US" dirty="0"/>
              <a:t> </a:t>
            </a:r>
            <a:r>
              <a:rPr lang="en-US" dirty="0" err="1"/>
              <a:t>facut</a:t>
            </a:r>
            <a:r>
              <a:rPr lang="en-US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F37607-9ED9-1BA9-E6AB-CD1075C79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124" y="156046"/>
            <a:ext cx="10522608" cy="121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1B30DD-700D-63EE-BA70-6910A0DA5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0" y="2175724"/>
            <a:ext cx="2005758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97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AE85B4-5356-5831-81A0-B99BAE4B9CFE}"/>
              </a:ext>
            </a:extLst>
          </p:cNvPr>
          <p:cNvSpPr txBox="1"/>
          <p:nvPr/>
        </p:nvSpPr>
        <p:spPr>
          <a:xfrm>
            <a:off x="4680751" y="2752869"/>
            <a:ext cx="6094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Concluzii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dirty="0" err="1"/>
              <a:t>ciuda</a:t>
            </a:r>
            <a:r>
              <a:rPr lang="en-US" dirty="0"/>
              <a:t> </a:t>
            </a:r>
            <a:r>
              <a:rPr lang="en-US" dirty="0" err="1"/>
              <a:t>faptului</a:t>
            </a:r>
            <a:r>
              <a:rPr lang="en-US" dirty="0"/>
              <a:t> ca este un CMS </a:t>
            </a:r>
            <a:r>
              <a:rPr lang="en-US" dirty="0" err="1"/>
              <a:t>ceva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complex de </a:t>
            </a:r>
            <a:r>
              <a:rPr lang="en-US" dirty="0" err="1"/>
              <a:t>folosit</a:t>
            </a:r>
            <a:r>
              <a:rPr lang="en-US" dirty="0"/>
              <a:t> in </a:t>
            </a:r>
            <a:r>
              <a:rPr lang="en-US" dirty="0" err="1"/>
              <a:t>comparatie</a:t>
            </a:r>
            <a:r>
              <a:rPr lang="en-US" dirty="0"/>
              <a:t> cu WordPress </a:t>
            </a:r>
            <a:r>
              <a:rPr lang="en-US" dirty="0" err="1"/>
              <a:t>si</a:t>
            </a:r>
            <a:r>
              <a:rPr lang="en-US" dirty="0"/>
              <a:t> Joomla, </a:t>
            </a:r>
            <a:r>
              <a:rPr lang="en-US" dirty="0" err="1"/>
              <a:t>reprezinta</a:t>
            </a:r>
            <a:r>
              <a:rPr lang="en-US" dirty="0"/>
              <a:t> o </a:t>
            </a:r>
            <a:r>
              <a:rPr lang="en-US" dirty="0" err="1"/>
              <a:t>optiune</a:t>
            </a:r>
            <a:r>
              <a:rPr lang="en-US" dirty="0"/>
              <a:t> </a:t>
            </a:r>
            <a:r>
              <a:rPr lang="en-US" dirty="0" err="1"/>
              <a:t>fabuloasa</a:t>
            </a:r>
            <a:r>
              <a:rPr lang="en-US" dirty="0"/>
              <a:t> </a:t>
            </a:r>
            <a:r>
              <a:rPr lang="en-US" dirty="0" err="1"/>
              <a:t>daca</a:t>
            </a:r>
            <a:r>
              <a:rPr lang="en-US" dirty="0"/>
              <a:t> </a:t>
            </a:r>
            <a:r>
              <a:rPr lang="en-US" dirty="0" err="1"/>
              <a:t>ati</a:t>
            </a:r>
            <a:r>
              <a:rPr lang="en-US" dirty="0"/>
              <a:t> </a:t>
            </a:r>
            <a:r>
              <a:rPr lang="en-US" dirty="0" err="1"/>
              <a:t>decis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creati</a:t>
            </a:r>
            <a:r>
              <a:rPr lang="en-US" dirty="0"/>
              <a:t> un e-commerce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vindeti</a:t>
            </a:r>
            <a:r>
              <a:rPr lang="en-US" dirty="0"/>
              <a:t> </a:t>
            </a:r>
            <a:r>
              <a:rPr lang="en-US" dirty="0" err="1"/>
              <a:t>produsele</a:t>
            </a:r>
            <a:r>
              <a:rPr lang="en-US" dirty="0"/>
              <a:t> pe internet.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05B22-80A0-AB27-2203-035BAADCA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76" y="2646240"/>
            <a:ext cx="3327575" cy="28623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2487B8-0247-8C39-F38C-AA9A54539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09" y="812993"/>
            <a:ext cx="1052260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39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8421F-0B71-2C06-737F-908B9D618105}"/>
              </a:ext>
            </a:extLst>
          </p:cNvPr>
          <p:cNvSpPr txBox="1"/>
          <p:nvPr/>
        </p:nvSpPr>
        <p:spPr>
          <a:xfrm>
            <a:off x="4705165" y="1367161"/>
            <a:ext cx="247093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Buzau,</a:t>
            </a:r>
          </a:p>
          <a:p>
            <a:r>
              <a:rPr lang="en-US" sz="6600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97460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772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CAZE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CAZE</dc:title>
  <dc:creator>Gina Posirca</dc:creator>
  <cp:lastModifiedBy>Gina Posirca</cp:lastModifiedBy>
  <cp:revision>3</cp:revision>
  <dcterms:created xsi:type="dcterms:W3CDTF">2022-10-16T19:02:21Z</dcterms:created>
  <dcterms:modified xsi:type="dcterms:W3CDTF">2022-10-16T19:31:27Z</dcterms:modified>
</cp:coreProperties>
</file>