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0" r:id="rId2"/>
    <p:sldId id="258" r:id="rId3"/>
    <p:sldId id="257" r:id="rId4"/>
    <p:sldId id="259" r:id="rId5"/>
    <p:sldId id="260" r:id="rId6"/>
    <p:sldId id="273" r:id="rId7"/>
    <p:sldId id="274" r:id="rId8"/>
    <p:sldId id="271" r:id="rId9"/>
    <p:sldId id="261" r:id="rId10"/>
    <p:sldId id="262" r:id="rId11"/>
    <p:sldId id="263" r:id="rId12"/>
    <p:sldId id="264" r:id="rId13"/>
    <p:sldId id="265" r:id="rId14"/>
    <p:sldId id="266" r:id="rId15"/>
    <p:sldId id="272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4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6.PNG"/><Relationship Id="rId7" Type="http://schemas.openxmlformats.org/officeDocument/2006/relationships/image" Target="../media/image12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10" Type="http://schemas.openxmlformats.org/officeDocument/2006/relationships/image" Target="../media/image15.jpg"/><Relationship Id="rId4" Type="http://schemas.openxmlformats.org/officeDocument/2006/relationships/image" Target="../media/image9.png"/><Relationship Id="rId9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DC8DF-1250-4624-BBBE-42236C8B4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EVENIMENT DE LANSARE PRODUSE FINALE IN CADRUL PROIECTULUI </a:t>
            </a:r>
            <a:br>
              <a:rPr lang="en-US" dirty="0"/>
            </a:br>
            <a:r>
              <a:rPr lang="en-US" dirty="0"/>
              <a:t>2020-1-FR01-KA204-079996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25439-B772-40F6-A27E-5BB206A1CA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514" y="1724816"/>
            <a:ext cx="11254665" cy="1943175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Erasmus+ New horizons for the BLUE word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6C9FF0-0211-D952-D87C-A3BFE5BA8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5181" y="5446476"/>
            <a:ext cx="4226819" cy="13895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90B269B-9DC3-613C-F485-BEA74BEB5B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6367" y="4897582"/>
            <a:ext cx="1960418" cy="19604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B7F303-128F-6860-7B97-F986101C45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392882"/>
            <a:ext cx="4318057" cy="14431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1E32A15-AB2D-3C00-0DE4-44D4A98A406B}"/>
              </a:ext>
            </a:extLst>
          </p:cNvPr>
          <p:cNvSpPr txBox="1"/>
          <p:nvPr/>
        </p:nvSpPr>
        <p:spPr>
          <a:xfrm>
            <a:off x="1922318" y="3335482"/>
            <a:ext cx="98352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EVENIMENTUL ESTE ORGANIZAT DE ASOCIATIA INTEGRARE EUROPEANA IN DOMENIUE=L TINERETULUI </a:t>
            </a:r>
          </a:p>
          <a:p>
            <a:r>
              <a:rPr lang="en-US" dirty="0"/>
              <a:t>SPORTULUI VOLUNTARIATULUI SI CETATENIEI ACTIVE EUROPENE</a:t>
            </a:r>
          </a:p>
        </p:txBody>
      </p:sp>
    </p:spTree>
    <p:extLst>
      <p:ext uri="{BB962C8B-B14F-4D97-AF65-F5344CB8AC3E}">
        <p14:creationId xmlns:p14="http://schemas.microsoft.com/office/powerpoint/2010/main" val="3568463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B541F1D-F133-4C72-9A7C-8A70108669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4718303" cy="685800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3458DF5-13C8-4687-B334-AF5BAC28DF9A}"/>
              </a:ext>
            </a:extLst>
          </p:cNvPr>
          <p:cNvSpPr txBox="1"/>
          <p:nvPr/>
        </p:nvSpPr>
        <p:spPr>
          <a:xfrm>
            <a:off x="4825755" y="0"/>
            <a:ext cx="7017056" cy="6278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US" dirty="0"/>
          </a:p>
          <a:p>
            <a:pPr algn="just"/>
            <a:r>
              <a:rPr lang="en-US" sz="2400" b="1" dirty="0"/>
              <a:t>"New horizons for the blue world" </a:t>
            </a:r>
            <a:r>
              <a:rPr lang="en-US" sz="2400" b="1" dirty="0" err="1"/>
              <a:t>este</a:t>
            </a:r>
            <a:r>
              <a:rPr lang="en-US" sz="2400" b="1" dirty="0"/>
              <a:t> un </a:t>
            </a:r>
            <a:r>
              <a:rPr lang="en-US" sz="2400" b="1" dirty="0" err="1"/>
              <a:t>proiect</a:t>
            </a:r>
            <a:r>
              <a:rPr lang="en-US" sz="2400" b="1" dirty="0"/>
              <a:t> strategic Erasmus + care </a:t>
            </a:r>
            <a:r>
              <a:rPr lang="en-US" sz="2400" b="1" dirty="0" err="1"/>
              <a:t>vizează</a:t>
            </a:r>
            <a:r>
              <a:rPr lang="en-US" sz="2400" b="1" dirty="0"/>
              <a:t> </a:t>
            </a:r>
            <a:r>
              <a:rPr lang="en-US" sz="2400" b="1" dirty="0" err="1"/>
              <a:t>persoanele</a:t>
            </a:r>
            <a:r>
              <a:rPr lang="en-US" sz="2400" b="1" dirty="0"/>
              <a:t> cu autism </a:t>
            </a:r>
            <a:r>
              <a:rPr lang="en-US" sz="2400" b="1" dirty="0" err="1"/>
              <a:t>și</a:t>
            </a:r>
            <a:r>
              <a:rPr lang="en-US" sz="2400" b="1" dirty="0"/>
              <a:t> </a:t>
            </a:r>
            <a:r>
              <a:rPr lang="en-US" sz="2400" b="1" dirty="0" err="1"/>
              <a:t>profesori</a:t>
            </a:r>
            <a:r>
              <a:rPr lang="en-US" sz="2400" b="1" dirty="0"/>
              <a:t>, </a:t>
            </a:r>
            <a:r>
              <a:rPr lang="en-US" sz="2400" b="1" dirty="0" err="1"/>
              <a:t>psihologi</a:t>
            </a:r>
            <a:r>
              <a:rPr lang="en-US" sz="2400" b="1" dirty="0"/>
              <a:t>, </a:t>
            </a:r>
            <a:r>
              <a:rPr lang="en-US" sz="2400" b="1" dirty="0" err="1"/>
              <a:t>specialiști</a:t>
            </a:r>
            <a:r>
              <a:rPr lang="en-US" sz="2400" b="1" dirty="0"/>
              <a:t> </a:t>
            </a:r>
            <a:r>
              <a:rPr lang="en-US" sz="2400" b="1" dirty="0" err="1"/>
              <a:t>în</a:t>
            </a:r>
            <a:r>
              <a:rPr lang="en-US" sz="2400" b="1" dirty="0"/>
              <a:t> </a:t>
            </a:r>
            <a:r>
              <a:rPr lang="en-US" sz="2400" b="1" dirty="0" err="1"/>
              <a:t>acest</a:t>
            </a:r>
            <a:r>
              <a:rPr lang="en-US" sz="2400" b="1" dirty="0"/>
              <a:t> </a:t>
            </a:r>
            <a:r>
              <a:rPr lang="en-US" sz="2400" b="1" dirty="0" err="1"/>
              <a:t>domeniu</a:t>
            </a:r>
            <a:r>
              <a:rPr lang="en-US" sz="2400" b="1" dirty="0"/>
              <a:t> </a:t>
            </a:r>
            <a:r>
              <a:rPr lang="en-US" sz="2400" b="1" dirty="0" err="1"/>
              <a:t>și</a:t>
            </a:r>
            <a:r>
              <a:rPr lang="en-US" sz="2400" b="1" dirty="0"/>
              <a:t>, de </a:t>
            </a:r>
            <a:r>
              <a:rPr lang="en-US" sz="2400" b="1" dirty="0" err="1"/>
              <a:t>asemenea</a:t>
            </a:r>
            <a:r>
              <a:rPr lang="en-US" sz="2400" b="1" dirty="0"/>
              <a:t>, </a:t>
            </a:r>
            <a:r>
              <a:rPr lang="en-US" sz="2400" b="1" dirty="0" err="1"/>
              <a:t>angajatorii</a:t>
            </a:r>
            <a:r>
              <a:rPr lang="en-US" sz="2400" b="1" dirty="0"/>
              <a:t> care </a:t>
            </a:r>
            <a:r>
              <a:rPr lang="en-US" sz="2400" b="1" dirty="0" err="1"/>
              <a:t>lucrează</a:t>
            </a:r>
            <a:r>
              <a:rPr lang="en-US" sz="2400" b="1" dirty="0"/>
              <a:t> cu </a:t>
            </a:r>
            <a:r>
              <a:rPr lang="en-US" sz="2400" b="1" dirty="0" err="1"/>
              <a:t>persoanele</a:t>
            </a:r>
            <a:r>
              <a:rPr lang="en-US" sz="2400" b="1" dirty="0"/>
              <a:t> cu autism.</a:t>
            </a:r>
          </a:p>
          <a:p>
            <a:pPr algn="just"/>
            <a:endParaRPr lang="en-US" sz="2400" b="1" dirty="0"/>
          </a:p>
          <a:p>
            <a:pPr algn="just"/>
            <a:endParaRPr lang="en-US" sz="2400" b="1" dirty="0"/>
          </a:p>
          <a:p>
            <a:pPr algn="just"/>
            <a:r>
              <a:rPr lang="en-US" sz="2400" b="1" dirty="0" err="1"/>
              <a:t>Obiectivul</a:t>
            </a:r>
            <a:r>
              <a:rPr lang="en-US" sz="2400" b="1" dirty="0"/>
              <a:t> principal al </a:t>
            </a:r>
            <a:r>
              <a:rPr lang="en-US" sz="2400" b="1" dirty="0" err="1"/>
              <a:t>proiectului</a:t>
            </a:r>
            <a:r>
              <a:rPr lang="en-US" sz="2400" b="1" dirty="0"/>
              <a:t> </a:t>
            </a:r>
            <a:r>
              <a:rPr lang="en-US" sz="2400" b="1" dirty="0" err="1"/>
              <a:t>este</a:t>
            </a:r>
            <a:r>
              <a:rPr lang="en-US" sz="2400" b="1" dirty="0"/>
              <a:t> de a </a:t>
            </a:r>
            <a:r>
              <a:rPr lang="en-US" sz="2400" b="1" dirty="0" err="1"/>
              <a:t>dezvolta</a:t>
            </a:r>
            <a:r>
              <a:rPr lang="en-US" sz="2400" b="1" dirty="0"/>
              <a:t> un program de </a:t>
            </a:r>
            <a:r>
              <a:rPr lang="en-US" sz="2400" b="1" dirty="0" err="1"/>
              <a:t>instruire</a:t>
            </a:r>
            <a:r>
              <a:rPr lang="en-US" sz="2400" b="1" dirty="0"/>
              <a:t> cu </a:t>
            </a:r>
            <a:r>
              <a:rPr lang="en-US" sz="2400" b="1" dirty="0" err="1"/>
              <a:t>ajutorul</a:t>
            </a:r>
            <a:r>
              <a:rPr lang="en-US" sz="2400" b="1" dirty="0"/>
              <a:t> </a:t>
            </a:r>
            <a:r>
              <a:rPr lang="en-US" sz="2400" b="1" dirty="0" err="1"/>
              <a:t>noilor</a:t>
            </a:r>
            <a:r>
              <a:rPr lang="en-US" sz="2400" b="1" dirty="0"/>
              <a:t> </a:t>
            </a:r>
            <a:r>
              <a:rPr lang="en-US" sz="2400" b="1" dirty="0" err="1"/>
              <a:t>tehnologii</a:t>
            </a:r>
            <a:r>
              <a:rPr lang="en-US" sz="2400" b="1" dirty="0"/>
              <a:t> (</a:t>
            </a:r>
            <a:r>
              <a:rPr lang="en-US" sz="2400" b="1" dirty="0" err="1"/>
              <a:t>platformă</a:t>
            </a:r>
            <a:r>
              <a:rPr lang="en-US" sz="2400" b="1" dirty="0"/>
              <a:t> de </a:t>
            </a:r>
            <a:r>
              <a:rPr lang="en-US" sz="2400" b="1" dirty="0" err="1"/>
              <a:t>învățare</a:t>
            </a:r>
            <a:r>
              <a:rPr lang="en-US" sz="2400" b="1" dirty="0"/>
              <a:t> online </a:t>
            </a:r>
            <a:r>
              <a:rPr lang="en-US" sz="2400" b="1" dirty="0" err="1"/>
              <a:t>și</a:t>
            </a:r>
            <a:r>
              <a:rPr lang="en-US" sz="2400" b="1" dirty="0"/>
              <a:t> </a:t>
            </a:r>
            <a:r>
              <a:rPr lang="en-US" sz="2400" b="1" dirty="0" err="1"/>
              <a:t>serviciu</a:t>
            </a:r>
            <a:r>
              <a:rPr lang="en-US" sz="2400" b="1" dirty="0"/>
              <a:t> de </a:t>
            </a:r>
            <a:r>
              <a:rPr lang="en-US" sz="2400" b="1" dirty="0" err="1"/>
              <a:t>consiliere</a:t>
            </a:r>
            <a:r>
              <a:rPr lang="en-US" sz="2400" b="1" dirty="0"/>
              <a:t> online), </a:t>
            </a:r>
            <a:r>
              <a:rPr lang="en-US" sz="2400" b="1" dirty="0" err="1"/>
              <a:t>adaptat</a:t>
            </a:r>
            <a:r>
              <a:rPr lang="en-US" sz="2400" b="1" dirty="0"/>
              <a:t> </a:t>
            </a:r>
            <a:r>
              <a:rPr lang="en-US" sz="2400" b="1" dirty="0" err="1"/>
              <a:t>pentru</a:t>
            </a:r>
            <a:r>
              <a:rPr lang="en-US" sz="2400" b="1" dirty="0"/>
              <a:t> </a:t>
            </a:r>
            <a:r>
              <a:rPr lang="en-US" sz="2400" b="1" dirty="0" err="1"/>
              <a:t>adulții</a:t>
            </a:r>
            <a:r>
              <a:rPr lang="en-US" sz="2400" b="1" dirty="0"/>
              <a:t> cu autism, care </a:t>
            </a:r>
            <a:r>
              <a:rPr lang="en-US" sz="2400" b="1" dirty="0" err="1"/>
              <a:t>să</a:t>
            </a:r>
            <a:r>
              <a:rPr lang="en-US" sz="2400" b="1" dirty="0"/>
              <a:t> le </a:t>
            </a:r>
            <a:r>
              <a:rPr lang="en-US" sz="2400" b="1" dirty="0" err="1"/>
              <a:t>respecte</a:t>
            </a:r>
            <a:r>
              <a:rPr lang="en-US" sz="2400" b="1" dirty="0"/>
              <a:t> </a:t>
            </a:r>
            <a:r>
              <a:rPr lang="en-US" sz="2400" b="1" dirty="0" err="1"/>
              <a:t>ritmul</a:t>
            </a:r>
            <a:r>
              <a:rPr lang="en-US" sz="2400" b="1" dirty="0"/>
              <a:t> de </a:t>
            </a:r>
            <a:r>
              <a:rPr lang="en-US" sz="2400" b="1" dirty="0" err="1"/>
              <a:t>învățare</a:t>
            </a:r>
            <a:r>
              <a:rPr lang="en-US" sz="2400" b="1" dirty="0"/>
              <a:t> </a:t>
            </a:r>
            <a:r>
              <a:rPr lang="en-US" sz="2400" b="1" dirty="0" err="1"/>
              <a:t>și</a:t>
            </a:r>
            <a:r>
              <a:rPr lang="en-US" sz="2400" b="1" dirty="0"/>
              <a:t> </a:t>
            </a:r>
            <a:r>
              <a:rPr lang="en-US" sz="2400" b="1" dirty="0" err="1"/>
              <a:t>să</a:t>
            </a:r>
            <a:r>
              <a:rPr lang="en-US" sz="2400" b="1" dirty="0"/>
              <a:t> le </a:t>
            </a:r>
            <a:r>
              <a:rPr lang="en-US" sz="2400" b="1" dirty="0" err="1"/>
              <a:t>scoată</a:t>
            </a:r>
            <a:r>
              <a:rPr lang="en-US" sz="2400" b="1" dirty="0"/>
              <a:t> </a:t>
            </a:r>
            <a:r>
              <a:rPr lang="en-US" sz="2400" b="1" dirty="0" err="1"/>
              <a:t>în</a:t>
            </a:r>
            <a:r>
              <a:rPr lang="en-US" sz="2400" b="1" dirty="0"/>
              <a:t> </a:t>
            </a:r>
            <a:r>
              <a:rPr lang="en-US" sz="2400" b="1" dirty="0" err="1"/>
              <a:t>evidență</a:t>
            </a:r>
            <a:r>
              <a:rPr lang="en-US" sz="2400" b="1" dirty="0"/>
              <a:t> </a:t>
            </a:r>
            <a:r>
              <a:rPr lang="en-US" sz="2400" b="1" dirty="0" err="1"/>
              <a:t>abilitățile</a:t>
            </a:r>
            <a:r>
              <a:rPr lang="en-US" sz="2400" b="1" dirty="0"/>
              <a:t>, </a:t>
            </a:r>
            <a:r>
              <a:rPr lang="en-US" sz="2400" b="1" dirty="0" err="1"/>
              <a:t>în</a:t>
            </a:r>
            <a:r>
              <a:rPr lang="en-US" sz="2400" b="1" dirty="0"/>
              <a:t> </a:t>
            </a:r>
            <a:r>
              <a:rPr lang="en-US" sz="2400" b="1" dirty="0" err="1"/>
              <a:t>vederea</a:t>
            </a:r>
            <a:r>
              <a:rPr lang="en-US" sz="2400" b="1" dirty="0"/>
              <a:t> </a:t>
            </a:r>
            <a:r>
              <a:rPr lang="en-US" sz="2400" b="1" dirty="0" err="1"/>
              <a:t>promovării</a:t>
            </a:r>
            <a:r>
              <a:rPr lang="en-US" sz="2400" b="1" dirty="0"/>
              <a:t> lor </a:t>
            </a:r>
            <a:r>
              <a:rPr lang="en-US" sz="2400" b="1" dirty="0" err="1"/>
              <a:t>sociale</a:t>
            </a:r>
            <a:r>
              <a:rPr lang="en-US" sz="2400" b="1" dirty="0"/>
              <a:t> </a:t>
            </a:r>
            <a:r>
              <a:rPr lang="en-US" sz="2400" b="1" dirty="0" err="1"/>
              <a:t>și</a:t>
            </a:r>
            <a:r>
              <a:rPr lang="en-US" sz="2400" b="1" dirty="0"/>
              <a:t> </a:t>
            </a:r>
            <a:r>
              <a:rPr lang="en-US" sz="2400" b="1" dirty="0" err="1"/>
              <a:t>integrare</a:t>
            </a:r>
            <a:r>
              <a:rPr lang="en-US" sz="2400" b="1" dirty="0"/>
              <a:t> </a:t>
            </a:r>
            <a:r>
              <a:rPr lang="en-US" sz="2400" b="1" dirty="0" err="1"/>
              <a:t>profesională</a:t>
            </a:r>
            <a:r>
              <a:rPr lang="en-US" sz="2400" b="1" dirty="0"/>
              <a:t>. </a:t>
            </a:r>
            <a:r>
              <a:rPr lang="en-US" sz="2400" b="1" dirty="0" err="1"/>
              <a:t>Acesta</a:t>
            </a:r>
            <a:r>
              <a:rPr lang="en-US" sz="2400" b="1" dirty="0"/>
              <a:t> </a:t>
            </a:r>
            <a:r>
              <a:rPr lang="en-US" sz="2400" b="1" dirty="0" err="1"/>
              <a:t>ia</a:t>
            </a:r>
            <a:r>
              <a:rPr lang="en-US" sz="2400" b="1" dirty="0"/>
              <a:t> forma </a:t>
            </a:r>
            <a:r>
              <a:rPr lang="en-US" sz="2400" b="1" dirty="0" err="1"/>
              <a:t>unui</a:t>
            </a:r>
            <a:r>
              <a:rPr lang="en-US" sz="2400" b="1" dirty="0"/>
              <a:t> </a:t>
            </a:r>
            <a:r>
              <a:rPr lang="en-US" sz="2400" b="1" dirty="0" err="1"/>
              <a:t>proiect</a:t>
            </a:r>
            <a:r>
              <a:rPr lang="en-US" sz="2400" b="1" dirty="0"/>
              <a:t> de </a:t>
            </a:r>
            <a:r>
              <a:rPr lang="en-US" sz="2400" b="1" dirty="0" err="1"/>
              <a:t>inovare</a:t>
            </a:r>
            <a:r>
              <a:rPr lang="en-US" sz="2400" b="1" dirty="0"/>
              <a:t> </a:t>
            </a:r>
            <a:r>
              <a:rPr lang="en-US" sz="2400" b="1" dirty="0" err="1"/>
              <a:t>condus</a:t>
            </a:r>
            <a:r>
              <a:rPr lang="en-US" sz="2400" b="1" dirty="0"/>
              <a:t> de un </a:t>
            </a:r>
            <a:r>
              <a:rPr lang="en-US" sz="2400" b="1" dirty="0" err="1"/>
              <a:t>consorțiu</a:t>
            </a:r>
            <a:r>
              <a:rPr lang="en-US" sz="2400" b="1" dirty="0"/>
              <a:t> format din 6 </a:t>
            </a:r>
            <a:r>
              <a:rPr lang="en-US" sz="2400" b="1" dirty="0" err="1"/>
              <a:t>parteneri</a:t>
            </a:r>
            <a:r>
              <a:rPr lang="en-US" sz="2400" b="1" dirty="0"/>
              <a:t> </a:t>
            </a:r>
            <a:r>
              <a:rPr lang="en-US" sz="2400" b="1" dirty="0" err="1"/>
              <a:t>europeni</a:t>
            </a:r>
            <a:r>
              <a:rPr lang="en-US" sz="2400" b="1" dirty="0"/>
              <a:t>, </a:t>
            </a:r>
            <a:r>
              <a:rPr lang="en-US" sz="2400" b="1" dirty="0" err="1"/>
              <a:t>inclusiv</a:t>
            </a:r>
            <a:r>
              <a:rPr lang="en-US" sz="2400" b="1" dirty="0"/>
              <a:t> o </a:t>
            </a:r>
            <a:r>
              <a:rPr lang="en-US" sz="2400" b="1" dirty="0" err="1"/>
              <a:t>organizație</a:t>
            </a:r>
            <a:r>
              <a:rPr lang="en-US" sz="2400" b="1" dirty="0"/>
              <a:t> </a:t>
            </a:r>
            <a:r>
              <a:rPr lang="en-US" sz="2400" b="1" dirty="0" err="1"/>
              <a:t>rusă</a:t>
            </a:r>
            <a:r>
              <a:rPr lang="en-US" sz="2400" b="1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330623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B71FFBE-D787-4499-906B-7B4B61B14D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7201" y="136394"/>
            <a:ext cx="4712698" cy="65852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286E51-A373-4BB5-BE10-0B93DA5928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422" y="0"/>
            <a:ext cx="3121861" cy="1043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9DDE1EE-AA54-4BDF-A424-28F1D44CAE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1783" y="3374783"/>
            <a:ext cx="408433" cy="4084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F340789-F143-4BF1-AC57-B24657D34B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7103" y="4596695"/>
            <a:ext cx="1565783" cy="20761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CFFA447-35BB-4A5D-8F27-89F500569C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69438" y="4341915"/>
            <a:ext cx="2622562" cy="234688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6ADE10B-88E9-427C-A793-CC794F7D30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1868" y="1343241"/>
            <a:ext cx="3109415" cy="13318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9088445-AC41-4CBF-89BF-1D30799998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88110" y="2204488"/>
            <a:ext cx="2139907" cy="21446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B1509E4-4FCD-4813-9D57-BDA287B1A6A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8768" y="3189582"/>
            <a:ext cx="3161630" cy="11072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D0B1329-5492-4213-ABE1-EB811565E9B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97881" y="136394"/>
            <a:ext cx="2139907" cy="21399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79639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DAE0370-0F5F-4669-BC1C-47D831A8140D}"/>
              </a:ext>
            </a:extLst>
          </p:cNvPr>
          <p:cNvSpPr txBox="1"/>
          <p:nvPr/>
        </p:nvSpPr>
        <p:spPr>
          <a:xfrm>
            <a:off x="159797" y="435006"/>
            <a:ext cx="11665259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1" dirty="0" err="1"/>
              <a:t>Obiectivul</a:t>
            </a:r>
            <a:r>
              <a:rPr lang="en-US" sz="2800" b="1" dirty="0"/>
              <a:t> principal al </a:t>
            </a:r>
            <a:r>
              <a:rPr lang="en-US" sz="2800" b="1" dirty="0" err="1"/>
              <a:t>proiectului</a:t>
            </a:r>
            <a:r>
              <a:rPr lang="en-US" sz="2800" b="1" dirty="0"/>
              <a:t> </a:t>
            </a:r>
            <a:r>
              <a:rPr lang="en-US" sz="2800" b="1" dirty="0" err="1"/>
              <a:t>este</a:t>
            </a:r>
            <a:r>
              <a:rPr lang="en-US" sz="2800" b="1" dirty="0"/>
              <a:t> </a:t>
            </a:r>
            <a:r>
              <a:rPr lang="en-US" sz="2800" b="1" dirty="0" err="1"/>
              <a:t>dezvoltarea</a:t>
            </a:r>
            <a:r>
              <a:rPr lang="en-US" sz="2800" b="1" dirty="0"/>
              <a:t> </a:t>
            </a:r>
            <a:r>
              <a:rPr lang="en-US" sz="2800" b="1" dirty="0" err="1"/>
              <a:t>unui</a:t>
            </a:r>
            <a:r>
              <a:rPr lang="en-US" sz="2800" b="1" dirty="0"/>
              <a:t> program de </a:t>
            </a:r>
            <a:r>
              <a:rPr lang="en-US" sz="2800" b="1" dirty="0" err="1"/>
              <a:t>instruire</a:t>
            </a:r>
            <a:r>
              <a:rPr lang="en-US" sz="2800" b="1" dirty="0"/>
              <a:t> cu </a:t>
            </a:r>
            <a:r>
              <a:rPr lang="en-US" sz="2800" b="1" dirty="0" err="1"/>
              <a:t>ajutorul</a:t>
            </a:r>
            <a:r>
              <a:rPr lang="en-US" sz="2800" b="1" dirty="0"/>
              <a:t> </a:t>
            </a:r>
            <a:r>
              <a:rPr lang="en-US" sz="2800" b="1" dirty="0" err="1"/>
              <a:t>noilor</a:t>
            </a:r>
            <a:r>
              <a:rPr lang="en-US" sz="2800" b="1" dirty="0"/>
              <a:t> </a:t>
            </a:r>
            <a:r>
              <a:rPr lang="en-US" sz="2800" b="1" dirty="0" err="1"/>
              <a:t>tehnologii</a:t>
            </a:r>
            <a:r>
              <a:rPr lang="en-US" sz="2800" b="1" dirty="0"/>
              <a:t> </a:t>
            </a:r>
            <a:r>
              <a:rPr lang="en-US" sz="2800" b="1" dirty="0" err="1"/>
              <a:t>adaptate</a:t>
            </a:r>
            <a:r>
              <a:rPr lang="en-US" sz="2800" b="1" dirty="0"/>
              <a:t> </a:t>
            </a:r>
            <a:r>
              <a:rPr lang="en-US" sz="2800" b="1" dirty="0" err="1"/>
              <a:t>pentru</a:t>
            </a:r>
            <a:r>
              <a:rPr lang="en-US" sz="2800" b="1" dirty="0"/>
              <a:t> </a:t>
            </a:r>
            <a:r>
              <a:rPr lang="en-US" sz="2800" b="1" dirty="0" err="1"/>
              <a:t>adulții</a:t>
            </a:r>
            <a:r>
              <a:rPr lang="en-US" sz="2800" b="1" dirty="0"/>
              <a:t> cu autism, care </a:t>
            </a:r>
            <a:r>
              <a:rPr lang="en-US" sz="2800" b="1" dirty="0" err="1"/>
              <a:t>să</a:t>
            </a:r>
            <a:r>
              <a:rPr lang="en-US" sz="2800" b="1" dirty="0"/>
              <a:t> le </a:t>
            </a:r>
            <a:r>
              <a:rPr lang="en-US" sz="2800" b="1" dirty="0" err="1"/>
              <a:t>respecte</a:t>
            </a:r>
            <a:r>
              <a:rPr lang="en-US" sz="2800" b="1" dirty="0"/>
              <a:t> </a:t>
            </a:r>
            <a:r>
              <a:rPr lang="en-US" sz="2800" b="1" dirty="0" err="1"/>
              <a:t>ritmul</a:t>
            </a:r>
            <a:r>
              <a:rPr lang="en-US" sz="2800" b="1" dirty="0"/>
              <a:t> de </a:t>
            </a:r>
            <a:r>
              <a:rPr lang="en-US" sz="2800" b="1" dirty="0" err="1"/>
              <a:t>învățare</a:t>
            </a:r>
            <a:r>
              <a:rPr lang="en-US" sz="2800" b="1" dirty="0"/>
              <a:t> </a:t>
            </a:r>
            <a:r>
              <a:rPr lang="en-US" sz="2800" b="1" dirty="0" err="1"/>
              <a:t>și</a:t>
            </a:r>
            <a:r>
              <a:rPr lang="en-US" sz="2800" b="1" dirty="0"/>
              <a:t> </a:t>
            </a:r>
            <a:r>
              <a:rPr lang="en-US" sz="2800" b="1" dirty="0" err="1"/>
              <a:t>să</a:t>
            </a:r>
            <a:r>
              <a:rPr lang="en-US" sz="2800" b="1" dirty="0"/>
              <a:t> le </a:t>
            </a:r>
            <a:r>
              <a:rPr lang="en-US" sz="2800" b="1" dirty="0" err="1"/>
              <a:t>evidențieze</a:t>
            </a:r>
            <a:r>
              <a:rPr lang="en-US" sz="2800" b="1" dirty="0"/>
              <a:t> </a:t>
            </a:r>
            <a:r>
              <a:rPr lang="en-US" sz="2800" b="1" dirty="0" err="1"/>
              <a:t>abilitățile</a:t>
            </a:r>
            <a:r>
              <a:rPr lang="en-US" sz="2800" b="1" dirty="0"/>
              <a:t>, </a:t>
            </a:r>
            <a:r>
              <a:rPr lang="en-US" sz="2800" b="1" dirty="0" err="1"/>
              <a:t>pentru</a:t>
            </a:r>
            <a:r>
              <a:rPr lang="en-US" sz="2800" b="1" dirty="0"/>
              <a:t> a le </a:t>
            </a:r>
            <a:r>
              <a:rPr lang="en-US" sz="2800" b="1" dirty="0" err="1"/>
              <a:t>promova</a:t>
            </a:r>
            <a:r>
              <a:rPr lang="en-US" sz="2800" b="1" dirty="0"/>
              <a:t> </a:t>
            </a:r>
            <a:r>
              <a:rPr lang="en-US" sz="2800" b="1" dirty="0" err="1"/>
              <a:t>integrarea</a:t>
            </a:r>
            <a:r>
              <a:rPr lang="en-US" sz="2800" b="1" dirty="0"/>
              <a:t> </a:t>
            </a:r>
            <a:r>
              <a:rPr lang="en-US" sz="2800" b="1" dirty="0" err="1"/>
              <a:t>socială</a:t>
            </a:r>
            <a:r>
              <a:rPr lang="en-US" sz="2800" b="1" dirty="0"/>
              <a:t> </a:t>
            </a:r>
            <a:r>
              <a:rPr lang="en-US" sz="2800" b="1" dirty="0" err="1"/>
              <a:t>și</a:t>
            </a:r>
            <a:r>
              <a:rPr lang="en-US" sz="2800" b="1" dirty="0"/>
              <a:t> </a:t>
            </a:r>
            <a:r>
              <a:rPr lang="en-US" sz="2800" b="1" dirty="0" err="1"/>
              <a:t>profesională</a:t>
            </a:r>
            <a:r>
              <a:rPr lang="en-US" sz="2800" b="1" dirty="0"/>
              <a:t>. </a:t>
            </a:r>
            <a:r>
              <a:rPr lang="en-US" sz="2800" b="1" dirty="0" err="1"/>
              <a:t>Acesta</a:t>
            </a:r>
            <a:r>
              <a:rPr lang="en-US" sz="2800" b="1" dirty="0"/>
              <a:t> </a:t>
            </a:r>
            <a:r>
              <a:rPr lang="en-US" sz="2800" b="1" dirty="0" err="1"/>
              <a:t>ia</a:t>
            </a:r>
            <a:r>
              <a:rPr lang="en-US" sz="2800" b="1" dirty="0"/>
              <a:t> forma </a:t>
            </a:r>
            <a:r>
              <a:rPr lang="en-US" sz="2800" b="1" dirty="0" err="1"/>
              <a:t>unui</a:t>
            </a:r>
            <a:r>
              <a:rPr lang="en-US" sz="2800" b="1" dirty="0"/>
              <a:t> </a:t>
            </a:r>
            <a:r>
              <a:rPr lang="en-US" sz="2800" b="1" dirty="0" err="1"/>
              <a:t>proiect</a:t>
            </a:r>
            <a:r>
              <a:rPr lang="en-US" sz="2800" b="1" dirty="0"/>
              <a:t> de </a:t>
            </a:r>
            <a:r>
              <a:rPr lang="en-US" sz="2800" b="1" dirty="0" err="1"/>
              <a:t>inovare</a:t>
            </a:r>
            <a:r>
              <a:rPr lang="en-US" sz="2800" b="1" dirty="0"/>
              <a:t> </a:t>
            </a:r>
            <a:r>
              <a:rPr lang="en-US" sz="2800" b="1" dirty="0" err="1"/>
              <a:t>condus</a:t>
            </a:r>
            <a:r>
              <a:rPr lang="en-US" sz="2800" b="1" dirty="0"/>
              <a:t> de un </a:t>
            </a:r>
            <a:r>
              <a:rPr lang="en-US" sz="2800" b="1" dirty="0" err="1"/>
              <a:t>consorțiu</a:t>
            </a:r>
            <a:r>
              <a:rPr lang="en-US" sz="2800" b="1" dirty="0"/>
              <a:t> format din </a:t>
            </a:r>
            <a:r>
              <a:rPr lang="en-US" sz="2800" b="1" dirty="0" err="1"/>
              <a:t>șase</a:t>
            </a:r>
            <a:r>
              <a:rPr lang="en-US" sz="2800" b="1" dirty="0"/>
              <a:t> </a:t>
            </a:r>
            <a:r>
              <a:rPr lang="en-US" sz="2800" b="1" dirty="0" err="1"/>
              <a:t>parteneri</a:t>
            </a:r>
            <a:r>
              <a:rPr lang="en-US" sz="2800" b="1" dirty="0"/>
              <a:t> </a:t>
            </a:r>
            <a:r>
              <a:rPr lang="en-US" sz="2800" b="1" dirty="0" err="1"/>
              <a:t>europeni</a:t>
            </a:r>
            <a:r>
              <a:rPr lang="en-US" sz="2800" b="1" dirty="0"/>
              <a:t>.</a:t>
            </a:r>
          </a:p>
          <a:p>
            <a:pPr algn="just"/>
            <a:endParaRPr lang="en-US" sz="2800" b="1" dirty="0"/>
          </a:p>
          <a:p>
            <a:pPr algn="just"/>
            <a:r>
              <a:rPr lang="en-US" sz="2800" b="1" dirty="0" err="1"/>
              <a:t>Rezultatele</a:t>
            </a:r>
            <a:r>
              <a:rPr lang="en-US" sz="2800" b="1" dirty="0"/>
              <a:t> </a:t>
            </a:r>
            <a:r>
              <a:rPr lang="en-US" sz="2800" b="1" dirty="0" err="1"/>
              <a:t>proiectului</a:t>
            </a:r>
            <a:r>
              <a:rPr lang="en-US" sz="2800" b="1" dirty="0"/>
              <a:t> sunt:</a:t>
            </a:r>
          </a:p>
          <a:p>
            <a:pPr algn="just"/>
            <a:endParaRPr lang="en-US" sz="2800" b="1" dirty="0"/>
          </a:p>
          <a:p>
            <a:pPr algn="just"/>
            <a:r>
              <a:rPr lang="en-US" sz="2800" b="1" dirty="0" err="1"/>
              <a:t>Platforma</a:t>
            </a:r>
            <a:r>
              <a:rPr lang="en-US" sz="2800" b="1" dirty="0"/>
              <a:t> de </a:t>
            </a:r>
            <a:r>
              <a:rPr lang="en-US" sz="2800" b="1" dirty="0" err="1"/>
              <a:t>învățare</a:t>
            </a:r>
            <a:r>
              <a:rPr lang="en-US" sz="2800" b="1" dirty="0"/>
              <a:t> </a:t>
            </a:r>
            <a:r>
              <a:rPr lang="en-US" sz="2800" b="1" dirty="0" err="1"/>
              <a:t>electronică</a:t>
            </a:r>
            <a:r>
              <a:rPr lang="en-US" sz="2800" b="1" dirty="0"/>
              <a:t> - "I have autism - I can integrate" </a:t>
            </a:r>
          </a:p>
          <a:p>
            <a:pPr algn="just"/>
            <a:endParaRPr lang="en-US" sz="2800" b="1" dirty="0"/>
          </a:p>
          <a:p>
            <a:pPr algn="just"/>
            <a:r>
              <a:rPr lang="en-US" sz="2800" b="1" dirty="0" err="1"/>
              <a:t>Asistent</a:t>
            </a:r>
            <a:r>
              <a:rPr lang="en-US" sz="2800" b="1" dirty="0"/>
              <a:t> virtual</a:t>
            </a:r>
          </a:p>
          <a:p>
            <a:pPr algn="just"/>
            <a:endParaRPr lang="en-US" sz="2800" b="1" dirty="0"/>
          </a:p>
          <a:p>
            <a:pPr algn="just"/>
            <a:r>
              <a:rPr lang="en-US" sz="2800" b="1" dirty="0"/>
              <a:t>Ghidul </a:t>
            </a:r>
            <a:r>
              <a:rPr lang="en-US" sz="2800" b="1" dirty="0" err="1"/>
              <a:t>angajatorului</a:t>
            </a:r>
            <a:endParaRPr lang="en-US" sz="28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4C5B69-E036-412B-A8A6-340490D931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3101" y="3281939"/>
            <a:ext cx="1005668" cy="10403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302F85-E0A0-7F05-F812-8CE54846E8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8118" y="4360220"/>
            <a:ext cx="1132609" cy="11539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2299417-85E1-42C3-5197-AC58C0D794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0727" y="5529380"/>
            <a:ext cx="1278082" cy="1282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703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D93116A-2E8D-4F7D-AE62-AE0619657F01}"/>
              </a:ext>
            </a:extLst>
          </p:cNvPr>
          <p:cNvSpPr txBox="1"/>
          <p:nvPr/>
        </p:nvSpPr>
        <p:spPr>
          <a:xfrm>
            <a:off x="116890" y="2726722"/>
            <a:ext cx="1195822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3200" b="1" dirty="0"/>
          </a:p>
          <a:p>
            <a:pPr algn="just"/>
            <a:r>
              <a:rPr lang="en-US" sz="2400" dirty="0"/>
              <a:t>"I have autism - I can integrate" https://bluehorizons.eurosyvec.eu/</a:t>
            </a:r>
          </a:p>
          <a:p>
            <a:pPr algn="just"/>
            <a:r>
              <a:rPr lang="en-US" sz="2400" dirty="0" err="1"/>
              <a:t>este</a:t>
            </a:r>
            <a:r>
              <a:rPr lang="en-US" sz="2400" dirty="0"/>
              <a:t> o </a:t>
            </a:r>
            <a:r>
              <a:rPr lang="en-US" sz="2400" dirty="0" err="1"/>
              <a:t>resursa</a:t>
            </a:r>
            <a:r>
              <a:rPr lang="en-US" sz="2400" dirty="0"/>
              <a:t> </a:t>
            </a:r>
            <a:r>
              <a:rPr lang="en-US" sz="2400" dirty="0" err="1"/>
              <a:t>educationala</a:t>
            </a:r>
            <a:r>
              <a:rPr lang="en-US" sz="2400" dirty="0"/>
              <a:t> </a:t>
            </a:r>
            <a:r>
              <a:rPr lang="en-US" sz="2400" dirty="0" err="1"/>
              <a:t>pentru</a:t>
            </a:r>
            <a:r>
              <a:rPr lang="en-US" sz="2400" dirty="0"/>
              <a:t> </a:t>
            </a:r>
            <a:r>
              <a:rPr lang="en-US" sz="2400" dirty="0" err="1"/>
              <a:t>participarea</a:t>
            </a:r>
            <a:r>
              <a:rPr lang="en-US" sz="2400" dirty="0"/>
              <a:t> la </a:t>
            </a:r>
            <a:r>
              <a:rPr lang="en-US" sz="2400" dirty="0" err="1"/>
              <a:t>situatii</a:t>
            </a:r>
            <a:r>
              <a:rPr lang="en-US" sz="2400" dirty="0"/>
              <a:t> de </a:t>
            </a:r>
            <a:r>
              <a:rPr lang="en-US" sz="2400" dirty="0" err="1"/>
              <a:t>comunicare</a:t>
            </a:r>
            <a:r>
              <a:rPr lang="en-US" sz="2400" dirty="0"/>
              <a:t> </a:t>
            </a:r>
            <a:r>
              <a:rPr lang="en-US" sz="2400" dirty="0" err="1"/>
              <a:t>si</a:t>
            </a:r>
            <a:r>
              <a:rPr lang="en-US" sz="2400" dirty="0"/>
              <a:t> </a:t>
            </a:r>
            <a:r>
              <a:rPr lang="en-US" sz="2400" dirty="0" err="1"/>
              <a:t>relationare</a:t>
            </a:r>
            <a:r>
              <a:rPr lang="en-US" sz="2400" dirty="0"/>
              <a:t> a </a:t>
            </a:r>
            <a:r>
              <a:rPr lang="en-US" sz="2400" dirty="0" err="1"/>
              <a:t>elevilor</a:t>
            </a:r>
            <a:r>
              <a:rPr lang="en-US" sz="2400" dirty="0"/>
              <a:t> cu </a:t>
            </a:r>
            <a:r>
              <a:rPr lang="en-US" sz="2400" dirty="0" err="1"/>
              <a:t>dizabilitati</a:t>
            </a:r>
            <a:r>
              <a:rPr lang="en-US" sz="2400" dirty="0"/>
              <a:t> </a:t>
            </a:r>
            <a:r>
              <a:rPr lang="en-US" sz="2400" dirty="0" err="1"/>
              <a:t>intelectuale</a:t>
            </a:r>
            <a:r>
              <a:rPr lang="en-US" sz="2400" dirty="0"/>
              <a:t> din </a:t>
            </a:r>
            <a:r>
              <a:rPr lang="en-US" sz="2400" dirty="0" err="1"/>
              <a:t>invatamantul</a:t>
            </a:r>
            <a:r>
              <a:rPr lang="en-US" sz="2400" dirty="0"/>
              <a:t> special sub forma de </a:t>
            </a:r>
            <a:r>
              <a:rPr lang="en-US" sz="2400" dirty="0" err="1">
                <a:solidFill>
                  <a:schemeClr val="bg1"/>
                </a:solidFill>
                <a:highlight>
                  <a:srgbClr val="C0C0C0"/>
                </a:highlight>
              </a:rPr>
              <a:t>platformă</a:t>
            </a:r>
            <a:r>
              <a:rPr lang="en-US" sz="2400" dirty="0">
                <a:solidFill>
                  <a:schemeClr val="bg1"/>
                </a:solidFill>
                <a:highlight>
                  <a:srgbClr val="C0C0C0"/>
                </a:highlight>
              </a:rPr>
              <a:t> </a:t>
            </a:r>
            <a:r>
              <a:rPr lang="en-US" sz="2400" dirty="0" err="1">
                <a:solidFill>
                  <a:schemeClr val="bg1"/>
                </a:solidFill>
                <a:highlight>
                  <a:srgbClr val="C0C0C0"/>
                </a:highlight>
              </a:rPr>
              <a:t>educațională</a:t>
            </a:r>
            <a:r>
              <a:rPr lang="en-US" sz="2400" dirty="0">
                <a:solidFill>
                  <a:schemeClr val="bg1"/>
                </a:solidFill>
                <a:highlight>
                  <a:srgbClr val="C0C0C0"/>
                </a:highlight>
              </a:rPr>
              <a:t> </a:t>
            </a:r>
            <a:r>
              <a:rPr lang="en-US" sz="2400" dirty="0"/>
              <a:t>care </a:t>
            </a:r>
            <a:r>
              <a:rPr lang="en-US" sz="2400" dirty="0" err="1"/>
              <a:t>vă</a:t>
            </a:r>
            <a:r>
              <a:rPr lang="en-US" sz="2400" dirty="0"/>
              <a:t> </a:t>
            </a:r>
            <a:r>
              <a:rPr lang="en-US" sz="2400" dirty="0" err="1"/>
              <a:t>oferă</a:t>
            </a:r>
            <a:r>
              <a:rPr lang="en-US" sz="2400" dirty="0"/>
              <a:t> </a:t>
            </a:r>
            <a:r>
              <a:rPr lang="en-US" sz="2400" dirty="0" err="1"/>
              <a:t>posibilitatea</a:t>
            </a:r>
            <a:r>
              <a:rPr lang="en-US" sz="2400" dirty="0"/>
              <a:t> de a </a:t>
            </a:r>
            <a:r>
              <a:rPr lang="en-US" sz="2400" dirty="0" err="1"/>
              <a:t>oferi</a:t>
            </a:r>
            <a:r>
              <a:rPr lang="en-US" sz="2400" dirty="0"/>
              <a:t> </a:t>
            </a:r>
            <a:r>
              <a:rPr lang="en-US" sz="2400" dirty="0" err="1"/>
              <a:t>persoanelor</a:t>
            </a:r>
            <a:r>
              <a:rPr lang="en-US" sz="2400" dirty="0"/>
              <a:t> cu autism </a:t>
            </a:r>
            <a:r>
              <a:rPr lang="en-US" sz="2400" dirty="0" err="1"/>
              <a:t>cursuri</a:t>
            </a:r>
            <a:r>
              <a:rPr lang="en-US" sz="2400" dirty="0"/>
              <a:t> </a:t>
            </a:r>
            <a:r>
              <a:rPr lang="en-US" sz="2400" dirty="0" err="1"/>
              <a:t>personalizate</a:t>
            </a:r>
            <a:r>
              <a:rPr lang="en-US" sz="2400" dirty="0"/>
              <a:t> </a:t>
            </a:r>
            <a:r>
              <a:rPr lang="en-US" sz="2400" dirty="0" err="1"/>
              <a:t>în</a:t>
            </a:r>
            <a:r>
              <a:rPr lang="en-US" sz="2400" dirty="0"/>
              <a:t> </a:t>
            </a:r>
            <a:r>
              <a:rPr lang="en-US" sz="2400" dirty="0" err="1"/>
              <a:t>procesul</a:t>
            </a:r>
            <a:r>
              <a:rPr lang="en-US" sz="2400" dirty="0"/>
              <a:t> de </a:t>
            </a:r>
            <a:r>
              <a:rPr lang="en-US" sz="2400" dirty="0" err="1"/>
              <a:t>dezvoltare</a:t>
            </a:r>
            <a:r>
              <a:rPr lang="en-US" sz="2400" dirty="0"/>
              <a:t> a </a:t>
            </a:r>
            <a:r>
              <a:rPr lang="en-US" sz="2400" dirty="0" err="1"/>
              <a:t>abilităților</a:t>
            </a:r>
            <a:r>
              <a:rPr lang="en-US" sz="2400" dirty="0"/>
              <a:t> </a:t>
            </a:r>
            <a:r>
              <a:rPr lang="en-US" sz="2400" dirty="0" err="1"/>
              <a:t>pentru</a:t>
            </a:r>
            <a:r>
              <a:rPr lang="en-US" sz="2400" dirty="0"/>
              <a:t> a </a:t>
            </a:r>
            <a:r>
              <a:rPr lang="en-US" sz="2400" dirty="0" err="1"/>
              <a:t>găsi</a:t>
            </a:r>
            <a:r>
              <a:rPr lang="en-US" sz="2400" dirty="0"/>
              <a:t> un loc de </a:t>
            </a:r>
            <a:r>
              <a:rPr lang="en-US" sz="2400" dirty="0" err="1"/>
              <a:t>muncă</a:t>
            </a:r>
            <a:r>
              <a:rPr lang="en-US" sz="2400" dirty="0"/>
              <a:t> </a:t>
            </a:r>
            <a:r>
              <a:rPr lang="en-US" sz="2400" dirty="0" err="1"/>
              <a:t>potrivit</a:t>
            </a:r>
            <a:r>
              <a:rPr lang="en-US" sz="2400" dirty="0"/>
              <a:t>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 err="1"/>
              <a:t>Platforma</a:t>
            </a:r>
            <a:r>
              <a:rPr lang="en-US" sz="2400" dirty="0"/>
              <a:t> </a:t>
            </a:r>
            <a:r>
              <a:rPr lang="en-US" sz="2400" dirty="0" err="1"/>
              <a:t>este</a:t>
            </a:r>
            <a:r>
              <a:rPr lang="en-US" sz="2400" dirty="0"/>
              <a:t> </a:t>
            </a:r>
            <a:r>
              <a:rPr lang="en-US" sz="2400" dirty="0" err="1"/>
              <a:t>dedicată</a:t>
            </a:r>
            <a:r>
              <a:rPr lang="en-US" sz="2400" dirty="0"/>
              <a:t> </a:t>
            </a:r>
            <a:r>
              <a:rPr lang="en-US" sz="2400" dirty="0" err="1"/>
              <a:t>persoanelor</a:t>
            </a:r>
            <a:r>
              <a:rPr lang="en-US" sz="2400" dirty="0"/>
              <a:t> cu autism, </a:t>
            </a:r>
            <a:r>
              <a:rPr lang="en-US" sz="2400" dirty="0" err="1"/>
              <a:t>psihologilor</a:t>
            </a:r>
            <a:r>
              <a:rPr lang="en-US" sz="2400" dirty="0"/>
              <a:t>, </a:t>
            </a:r>
            <a:r>
              <a:rPr lang="en-US" sz="2400" dirty="0" err="1"/>
              <a:t>formatorilor</a:t>
            </a:r>
            <a:r>
              <a:rPr lang="en-US" sz="2400" dirty="0"/>
              <a:t>, </a:t>
            </a:r>
            <a:r>
              <a:rPr lang="en-US" sz="2400" dirty="0" err="1"/>
              <a:t>profesorilor</a:t>
            </a:r>
            <a:r>
              <a:rPr lang="en-US" sz="2400" dirty="0"/>
              <a:t> care </a:t>
            </a:r>
            <a:r>
              <a:rPr lang="en-US" sz="2400" dirty="0" err="1"/>
              <a:t>doresc</a:t>
            </a:r>
            <a:r>
              <a:rPr lang="en-US" sz="2400" dirty="0"/>
              <a:t> </a:t>
            </a:r>
            <a:r>
              <a:rPr lang="en-US" sz="2400" dirty="0" err="1"/>
              <a:t>să</a:t>
            </a:r>
            <a:r>
              <a:rPr lang="en-US" sz="2400" dirty="0"/>
              <a:t> </a:t>
            </a:r>
            <a:r>
              <a:rPr lang="en-US" sz="2400" dirty="0" err="1"/>
              <a:t>utilizeze</a:t>
            </a:r>
            <a:r>
              <a:rPr lang="en-US" sz="2400" dirty="0"/>
              <a:t> o </a:t>
            </a:r>
            <a:r>
              <a:rPr lang="en-US" sz="2400" dirty="0" err="1"/>
              <a:t>platformă</a:t>
            </a:r>
            <a:r>
              <a:rPr lang="en-US" sz="2400" dirty="0"/>
              <a:t> </a:t>
            </a:r>
            <a:r>
              <a:rPr lang="en-US" sz="2400" dirty="0" err="1"/>
              <a:t>modernă</a:t>
            </a:r>
            <a:r>
              <a:rPr lang="en-US" sz="2400" dirty="0"/>
              <a:t> de eLearning </a:t>
            </a:r>
            <a:r>
              <a:rPr lang="en-US" sz="2400" dirty="0" err="1"/>
              <a:t>în</a:t>
            </a:r>
            <a:r>
              <a:rPr lang="en-US" sz="2400" dirty="0"/>
              <a:t> </a:t>
            </a:r>
            <a:r>
              <a:rPr lang="en-US" sz="2400" dirty="0" err="1"/>
              <a:t>procesul</a:t>
            </a:r>
            <a:r>
              <a:rPr lang="en-US" sz="2400" dirty="0"/>
              <a:t> de </a:t>
            </a:r>
            <a:r>
              <a:rPr lang="en-US" sz="2400" dirty="0" err="1"/>
              <a:t>învățare</a:t>
            </a:r>
            <a:r>
              <a:rPr lang="en-US" sz="2400" dirty="0"/>
              <a:t> </a:t>
            </a:r>
            <a:r>
              <a:rPr lang="en-US" sz="2400" dirty="0" err="1"/>
              <a:t>și</a:t>
            </a:r>
            <a:r>
              <a:rPr lang="en-US" sz="2400" dirty="0"/>
              <a:t> </a:t>
            </a:r>
            <a:r>
              <a:rPr lang="en-US" sz="2400" dirty="0" err="1"/>
              <a:t>formare</a:t>
            </a:r>
            <a:r>
              <a:rPr lang="en-US" sz="2400" dirty="0"/>
              <a:t> online.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205458-BCCA-C4E0-3FA7-FB9BA690C774}"/>
              </a:ext>
            </a:extLst>
          </p:cNvPr>
          <p:cNvSpPr txBox="1"/>
          <p:nvPr/>
        </p:nvSpPr>
        <p:spPr>
          <a:xfrm>
            <a:off x="228600" y="685799"/>
            <a:ext cx="95680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E-LEARNING PLATFORM"I have autism - I can integrate"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425818-C731-63D6-199B-C246984B2F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6118" y="0"/>
            <a:ext cx="2701637" cy="2799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556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4B50E-CD77-B5B5-9DD9-3A79A4526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Ghidul </a:t>
            </a:r>
            <a:r>
              <a:rPr lang="en-US" dirty="0" err="1"/>
              <a:t>angajatorului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BEE8E4-A5F2-80B3-3973-302291732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37" y="2142067"/>
            <a:ext cx="11398826" cy="4715933"/>
          </a:xfrm>
        </p:spPr>
        <p:txBody>
          <a:bodyPr>
            <a:normAutofit lnSpcReduction="10000"/>
          </a:bodyPr>
          <a:lstStyle/>
          <a:p>
            <a:r>
              <a:rPr lang="en-US" sz="2400" dirty="0" err="1"/>
              <a:t>Studiind</a:t>
            </a:r>
            <a:r>
              <a:rPr lang="en-US" sz="2400" dirty="0"/>
              <a:t> </a:t>
            </a:r>
            <a:r>
              <a:rPr lang="en-US" sz="2400" dirty="0" err="1"/>
              <a:t>acest</a:t>
            </a:r>
            <a:r>
              <a:rPr lang="en-US" sz="2400" dirty="0"/>
              <a:t> </a:t>
            </a:r>
            <a:r>
              <a:rPr lang="en-US" sz="2400" dirty="0" err="1"/>
              <a:t>ghid</a:t>
            </a:r>
            <a:r>
              <a:rPr lang="en-US" sz="2400" dirty="0"/>
              <a:t>, </a:t>
            </a:r>
            <a:r>
              <a:rPr lang="en-US" sz="2400" dirty="0" err="1"/>
              <a:t>mulți</a:t>
            </a:r>
            <a:r>
              <a:rPr lang="en-US" sz="2400" dirty="0"/>
              <a:t> </a:t>
            </a:r>
            <a:r>
              <a:rPr lang="en-US" sz="2400" dirty="0" err="1"/>
              <a:t>angajatori</a:t>
            </a:r>
            <a:r>
              <a:rPr lang="en-US" sz="2400" dirty="0"/>
              <a:t> </a:t>
            </a:r>
            <a:r>
              <a:rPr lang="en-US" sz="2400" dirty="0" err="1"/>
              <a:t>vor</a:t>
            </a:r>
            <a:r>
              <a:rPr lang="en-US" sz="2400" dirty="0"/>
              <a:t> </a:t>
            </a:r>
            <a:r>
              <a:rPr lang="en-US" sz="2400" dirty="0" err="1"/>
              <a:t>avea</a:t>
            </a:r>
            <a:r>
              <a:rPr lang="en-US" sz="2400" dirty="0"/>
              <a:t> un prim contact cu </a:t>
            </a:r>
            <a:r>
              <a:rPr lang="en-US" sz="2400" dirty="0" err="1"/>
              <a:t>autismul</a:t>
            </a:r>
            <a:r>
              <a:rPr lang="en-US" sz="2400" dirty="0"/>
              <a:t>, cu </a:t>
            </a:r>
            <a:r>
              <a:rPr lang="en-US" sz="2400" dirty="0" err="1"/>
              <a:t>particularitățile</a:t>
            </a:r>
            <a:r>
              <a:rPr lang="en-US" sz="2400" dirty="0"/>
              <a:t> </a:t>
            </a:r>
            <a:r>
              <a:rPr lang="en-US" sz="2400" dirty="0" err="1"/>
              <a:t>persoanelor</a:t>
            </a:r>
            <a:r>
              <a:rPr lang="en-US" sz="2400" dirty="0"/>
              <a:t> cu autism ca </a:t>
            </a:r>
            <a:r>
              <a:rPr lang="en-US" sz="2400" dirty="0" err="1"/>
              <a:t>posibili</a:t>
            </a:r>
            <a:r>
              <a:rPr lang="en-US" sz="2400" dirty="0"/>
              <a:t> </a:t>
            </a:r>
            <a:r>
              <a:rPr lang="en-US" sz="2400" dirty="0" err="1"/>
              <a:t>angajați</a:t>
            </a:r>
            <a:r>
              <a:rPr lang="en-US" sz="2400" dirty="0"/>
              <a:t>.                 </a:t>
            </a:r>
          </a:p>
          <a:p>
            <a:r>
              <a:rPr lang="en-US" sz="2400" dirty="0" err="1"/>
              <a:t>Acest</a:t>
            </a:r>
            <a:r>
              <a:rPr lang="en-US" sz="2400" dirty="0"/>
              <a:t> </a:t>
            </a:r>
            <a:r>
              <a:rPr lang="en-US" sz="2400" dirty="0" err="1"/>
              <a:t>ghid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fi </a:t>
            </a:r>
            <a:r>
              <a:rPr lang="en-US" sz="2400" dirty="0" err="1"/>
              <a:t>primul</a:t>
            </a:r>
            <a:r>
              <a:rPr lang="en-US" sz="2400" dirty="0"/>
              <a:t> pas </a:t>
            </a:r>
            <a:r>
              <a:rPr lang="en-US" sz="2400" dirty="0" err="1"/>
              <a:t>în</a:t>
            </a:r>
            <a:r>
              <a:rPr lang="en-US" sz="2400" dirty="0"/>
              <a:t> </a:t>
            </a:r>
            <a:r>
              <a:rPr lang="en-US" sz="2400" dirty="0" err="1"/>
              <a:t>înțelegerea</a:t>
            </a:r>
            <a:r>
              <a:rPr lang="en-US" sz="2400" dirty="0"/>
              <a:t> </a:t>
            </a:r>
            <a:r>
              <a:rPr lang="en-US" sz="2400" dirty="0" err="1"/>
              <a:t>modului</a:t>
            </a:r>
            <a:r>
              <a:rPr lang="en-US" sz="2400" dirty="0"/>
              <a:t> de a </a:t>
            </a:r>
            <a:r>
              <a:rPr lang="en-US" sz="2400" dirty="0" err="1"/>
              <a:t>proceda</a:t>
            </a:r>
            <a:r>
              <a:rPr lang="en-US" sz="2400" dirty="0"/>
              <a:t> </a:t>
            </a:r>
            <a:r>
              <a:rPr lang="en-US" sz="2400" dirty="0" err="1"/>
              <a:t>și</a:t>
            </a:r>
            <a:r>
              <a:rPr lang="en-US" sz="2400" dirty="0"/>
              <a:t> </a:t>
            </a:r>
            <a:r>
              <a:rPr lang="en-US" sz="2400" dirty="0" err="1"/>
              <a:t>ce</a:t>
            </a:r>
            <a:r>
              <a:rPr lang="en-US" sz="2400" dirty="0"/>
              <a:t> </a:t>
            </a:r>
            <a:r>
              <a:rPr lang="en-US" sz="2400" dirty="0" err="1"/>
              <a:t>mici</a:t>
            </a:r>
            <a:r>
              <a:rPr lang="en-US" sz="2400" dirty="0"/>
              <a:t> </a:t>
            </a:r>
            <a:r>
              <a:rPr lang="en-US" sz="2400" dirty="0" err="1"/>
              <a:t>schimbări</a:t>
            </a:r>
            <a:r>
              <a:rPr lang="en-US" sz="2400" dirty="0"/>
              <a:t> </a:t>
            </a:r>
            <a:r>
              <a:rPr lang="en-US" sz="2400" dirty="0" err="1"/>
              <a:t>și</a:t>
            </a:r>
            <a:r>
              <a:rPr lang="en-US" sz="2400" dirty="0"/>
              <a:t> </a:t>
            </a:r>
            <a:r>
              <a:rPr lang="en-US" sz="2400" dirty="0" err="1"/>
              <a:t>adaptări</a:t>
            </a:r>
            <a:r>
              <a:rPr lang="en-US" sz="2400" dirty="0"/>
              <a:t> la </a:t>
            </a:r>
            <a:r>
              <a:rPr lang="en-US" sz="2400" dirty="0" err="1"/>
              <a:t>mediul</a:t>
            </a:r>
            <a:r>
              <a:rPr lang="en-US" sz="2400" dirty="0"/>
              <a:t> de </a:t>
            </a:r>
            <a:r>
              <a:rPr lang="en-US" sz="2400" dirty="0" err="1"/>
              <a:t>lucru</a:t>
            </a:r>
            <a:r>
              <a:rPr lang="en-US" sz="2400" dirty="0"/>
              <a:t> pot </a:t>
            </a:r>
            <a:r>
              <a:rPr lang="en-US" sz="2400" dirty="0" err="1"/>
              <a:t>maximiza</a:t>
            </a:r>
            <a:r>
              <a:rPr lang="en-US" sz="2400" dirty="0"/>
              <a:t> </a:t>
            </a:r>
            <a:r>
              <a:rPr lang="en-US" sz="2400" dirty="0" err="1"/>
              <a:t>potențialul</a:t>
            </a:r>
            <a:r>
              <a:rPr lang="en-US" sz="2400" dirty="0"/>
              <a:t> </a:t>
            </a:r>
            <a:r>
              <a:rPr lang="en-US" sz="2400" dirty="0" err="1"/>
              <a:t>diferiților</a:t>
            </a:r>
            <a:r>
              <a:rPr lang="en-US" sz="2400" dirty="0"/>
              <a:t> </a:t>
            </a:r>
            <a:r>
              <a:rPr lang="en-US" sz="2400" dirty="0" err="1"/>
              <a:t>oameni</a:t>
            </a:r>
            <a:r>
              <a:rPr lang="en-US" sz="2400" dirty="0"/>
              <a:t>, </a:t>
            </a:r>
            <a:r>
              <a:rPr lang="en-US" sz="2400" dirty="0" err="1"/>
              <a:t>astfel</a:t>
            </a:r>
            <a:r>
              <a:rPr lang="en-US" sz="2400" dirty="0"/>
              <a:t> </a:t>
            </a:r>
            <a:r>
              <a:rPr lang="en-US" sz="2400" dirty="0" err="1"/>
              <a:t>încât</a:t>
            </a:r>
            <a:r>
              <a:rPr lang="en-US" sz="2400" dirty="0"/>
              <a:t> </a:t>
            </a:r>
            <a:r>
              <a:rPr lang="en-US" sz="2400" dirty="0" err="1"/>
              <a:t>acestea</a:t>
            </a:r>
            <a:r>
              <a:rPr lang="en-US" sz="2400" dirty="0"/>
              <a:t> </a:t>
            </a:r>
            <a:r>
              <a:rPr lang="en-US" sz="2400" dirty="0" err="1"/>
              <a:t>să</a:t>
            </a:r>
            <a:r>
              <a:rPr lang="en-US" sz="2400" dirty="0"/>
              <a:t> </a:t>
            </a:r>
            <a:r>
              <a:rPr lang="en-US" sz="2400" dirty="0" err="1"/>
              <a:t>aducă</a:t>
            </a:r>
            <a:r>
              <a:rPr lang="en-US" sz="2400" dirty="0"/>
              <a:t> </a:t>
            </a:r>
            <a:r>
              <a:rPr lang="en-US" sz="2400" dirty="0" err="1"/>
              <a:t>beneficii</a:t>
            </a:r>
            <a:r>
              <a:rPr lang="en-US" sz="2400" dirty="0"/>
              <a:t> la </a:t>
            </a:r>
            <a:r>
              <a:rPr lang="en-US" sz="2400" dirty="0" err="1"/>
              <a:t>locul</a:t>
            </a:r>
            <a:r>
              <a:rPr lang="en-US" sz="2400" dirty="0"/>
              <a:t> de </a:t>
            </a:r>
            <a:r>
              <a:rPr lang="en-US" sz="2400" dirty="0" err="1"/>
              <a:t>muncă</a:t>
            </a:r>
            <a:r>
              <a:rPr lang="en-US" sz="2400" dirty="0"/>
              <a:t>.                </a:t>
            </a:r>
          </a:p>
          <a:p>
            <a:r>
              <a:rPr lang="en-US" sz="2400" dirty="0"/>
              <a:t>A </a:t>
            </a:r>
            <a:r>
              <a:rPr lang="en-US" sz="2400" dirty="0" err="1"/>
              <a:t>patra</a:t>
            </a:r>
            <a:r>
              <a:rPr lang="en-US" sz="2400" dirty="0"/>
              <a:t> </a:t>
            </a:r>
            <a:r>
              <a:rPr lang="en-US" sz="2400" dirty="0" err="1"/>
              <a:t>parte</a:t>
            </a:r>
            <a:r>
              <a:rPr lang="en-US" sz="2400" dirty="0"/>
              <a:t> a </a:t>
            </a:r>
            <a:r>
              <a:rPr lang="en-US" sz="2400" dirty="0" err="1"/>
              <a:t>ghidului</a:t>
            </a:r>
            <a:r>
              <a:rPr lang="en-US" sz="2400" dirty="0"/>
              <a:t> </a:t>
            </a:r>
            <a:r>
              <a:rPr lang="en-US" sz="2400" dirty="0" err="1"/>
              <a:t>este</a:t>
            </a:r>
            <a:r>
              <a:rPr lang="en-US" sz="2400" dirty="0"/>
              <a:t> </a:t>
            </a:r>
            <a:r>
              <a:rPr lang="en-US" sz="2400" dirty="0" err="1"/>
              <a:t>alcătuită</a:t>
            </a:r>
            <a:r>
              <a:rPr lang="en-US" sz="2400" dirty="0"/>
              <a:t> din </a:t>
            </a:r>
            <a:r>
              <a:rPr lang="en-US" sz="2400" dirty="0" err="1"/>
              <a:t>scurtmetraje</a:t>
            </a:r>
            <a:r>
              <a:rPr lang="en-US" sz="2400" dirty="0"/>
              <a:t> cu </a:t>
            </a:r>
            <a:r>
              <a:rPr lang="en-US" sz="2400" dirty="0" err="1"/>
              <a:t>activități</a:t>
            </a:r>
            <a:r>
              <a:rPr lang="en-US" sz="2400" dirty="0"/>
              <a:t> demonstrative pe care le pot face </a:t>
            </a:r>
            <a:r>
              <a:rPr lang="en-US" sz="2400" dirty="0" err="1"/>
              <a:t>adulții</a:t>
            </a:r>
            <a:r>
              <a:rPr lang="en-US" sz="2400" dirty="0"/>
              <a:t> cu </a:t>
            </a:r>
            <a:r>
              <a:rPr lang="en-US" sz="2400" dirty="0" err="1"/>
              <a:t>sindrom</a:t>
            </a:r>
            <a:r>
              <a:rPr lang="en-US" sz="2400" dirty="0"/>
              <a:t> Asperger; sunt create </a:t>
            </a:r>
            <a:r>
              <a:rPr lang="en-US" sz="2400" dirty="0" err="1"/>
              <a:t>filme</a:t>
            </a:r>
            <a:r>
              <a:rPr lang="en-US" sz="2400" dirty="0"/>
              <a:t>, din </a:t>
            </a:r>
            <a:r>
              <a:rPr lang="en-US" sz="2400" dirty="0" err="1"/>
              <a:t>fiecare</a:t>
            </a:r>
            <a:r>
              <a:rPr lang="en-US" sz="2400" dirty="0"/>
              <a:t> </a:t>
            </a:r>
            <a:r>
              <a:rPr lang="en-US" sz="2400" dirty="0" err="1"/>
              <a:t>țară</a:t>
            </a:r>
            <a:r>
              <a:rPr lang="en-US" sz="2400" dirty="0"/>
              <a:t> </a:t>
            </a:r>
            <a:r>
              <a:rPr lang="en-US" sz="2400" dirty="0" err="1"/>
              <a:t>parteneră</a:t>
            </a:r>
            <a:r>
              <a:rPr lang="en-US" sz="2400" dirty="0"/>
              <a:t>; </a:t>
            </a:r>
            <a:r>
              <a:rPr lang="en-US" sz="2400" dirty="0" err="1"/>
              <a:t>aceste</a:t>
            </a:r>
            <a:r>
              <a:rPr lang="en-US" sz="2400" dirty="0"/>
              <a:t> </a:t>
            </a:r>
            <a:r>
              <a:rPr lang="en-US" sz="2400" dirty="0" err="1"/>
              <a:t>filme</a:t>
            </a:r>
            <a:r>
              <a:rPr lang="en-US" sz="2400" dirty="0"/>
              <a:t> </a:t>
            </a:r>
            <a:r>
              <a:rPr lang="en-US" sz="2400" dirty="0" err="1"/>
              <a:t>ajută</a:t>
            </a:r>
            <a:r>
              <a:rPr lang="en-US" sz="2400" dirty="0"/>
              <a:t> </a:t>
            </a:r>
            <a:r>
              <a:rPr lang="en-US" sz="2400" dirty="0" err="1"/>
              <a:t>angajatorii</a:t>
            </a:r>
            <a:r>
              <a:rPr lang="en-US" sz="2400" dirty="0"/>
              <a:t> </a:t>
            </a:r>
            <a:r>
              <a:rPr lang="en-US" sz="2400" dirty="0" err="1"/>
              <a:t>să</a:t>
            </a:r>
            <a:r>
              <a:rPr lang="en-US" sz="2400" dirty="0"/>
              <a:t> </a:t>
            </a:r>
            <a:r>
              <a:rPr lang="en-US" sz="2400" dirty="0" err="1"/>
              <a:t>facă</a:t>
            </a:r>
            <a:r>
              <a:rPr lang="en-US" sz="2400" dirty="0"/>
              <a:t> </a:t>
            </a:r>
            <a:r>
              <a:rPr lang="en-US" sz="2400" dirty="0" err="1"/>
              <a:t>legătura</a:t>
            </a:r>
            <a:r>
              <a:rPr lang="en-US" sz="2400" dirty="0"/>
              <a:t> </a:t>
            </a:r>
            <a:r>
              <a:rPr lang="en-US" sz="2400" dirty="0" err="1"/>
              <a:t>între</a:t>
            </a:r>
            <a:r>
              <a:rPr lang="en-US" sz="2400" dirty="0"/>
              <a:t> </a:t>
            </a:r>
            <a:r>
              <a:rPr lang="en-US" sz="2400" dirty="0" err="1"/>
              <a:t>partea</a:t>
            </a:r>
            <a:r>
              <a:rPr lang="en-US" sz="2400" dirty="0"/>
              <a:t> </a:t>
            </a:r>
            <a:r>
              <a:rPr lang="en-US" sz="2400" dirty="0" err="1"/>
              <a:t>teoretică</a:t>
            </a:r>
            <a:r>
              <a:rPr lang="en-US" sz="2400" dirty="0"/>
              <a:t>, </a:t>
            </a:r>
            <a:r>
              <a:rPr lang="en-US" sz="2400" dirty="0" err="1"/>
              <a:t>nevoia</a:t>
            </a:r>
            <a:r>
              <a:rPr lang="en-US" sz="2400" dirty="0"/>
              <a:t> de </a:t>
            </a:r>
            <a:r>
              <a:rPr lang="en-US" sz="2400" dirty="0" err="1"/>
              <a:t>integrare</a:t>
            </a:r>
            <a:r>
              <a:rPr lang="en-US" sz="2400" dirty="0"/>
              <a:t> </a:t>
            </a:r>
            <a:r>
              <a:rPr lang="en-US" sz="2400" dirty="0" err="1"/>
              <a:t>socială</a:t>
            </a:r>
            <a:r>
              <a:rPr lang="en-US" sz="2400" dirty="0"/>
              <a:t> </a:t>
            </a:r>
            <a:r>
              <a:rPr lang="en-US" sz="2400" dirty="0" err="1"/>
              <a:t>și</a:t>
            </a:r>
            <a:r>
              <a:rPr lang="en-US" sz="2400" dirty="0"/>
              <a:t> </a:t>
            </a:r>
            <a:r>
              <a:rPr lang="en-US" sz="2400" dirty="0" err="1"/>
              <a:t>partea</a:t>
            </a:r>
            <a:r>
              <a:rPr lang="en-US" sz="2400" dirty="0"/>
              <a:t> </a:t>
            </a:r>
            <a:r>
              <a:rPr lang="en-US" sz="2400" dirty="0" err="1"/>
              <a:t>practică</a:t>
            </a:r>
            <a:r>
              <a:rPr lang="en-US" sz="2400" dirty="0"/>
              <a:t>; au </a:t>
            </a:r>
            <a:r>
              <a:rPr lang="en-US" sz="2400" dirty="0" err="1"/>
              <a:t>ocazia</a:t>
            </a:r>
            <a:r>
              <a:rPr lang="en-US" sz="2400" dirty="0"/>
              <a:t> </a:t>
            </a:r>
            <a:r>
              <a:rPr lang="en-US" sz="2400" dirty="0" err="1"/>
              <a:t>să-și</a:t>
            </a:r>
            <a:r>
              <a:rPr lang="en-US" sz="2400" dirty="0"/>
              <a:t> </a:t>
            </a:r>
            <a:r>
              <a:rPr lang="en-US" sz="2400" dirty="0" err="1"/>
              <a:t>schimbe</a:t>
            </a:r>
            <a:r>
              <a:rPr lang="en-US" sz="2400" dirty="0"/>
              <a:t> </a:t>
            </a:r>
            <a:r>
              <a:rPr lang="en-US" sz="2400" dirty="0" err="1"/>
              <a:t>viziunea</a:t>
            </a:r>
            <a:r>
              <a:rPr lang="en-US" sz="2400" dirty="0"/>
              <a:t> </a:t>
            </a:r>
            <a:r>
              <a:rPr lang="en-US" sz="2400" dirty="0" err="1"/>
              <a:t>despre</a:t>
            </a:r>
            <a:r>
              <a:rPr lang="en-US" sz="2400" dirty="0"/>
              <a:t> </a:t>
            </a:r>
            <a:r>
              <a:rPr lang="en-US" sz="2400" dirty="0" err="1"/>
              <a:t>integrarea</a:t>
            </a:r>
            <a:r>
              <a:rPr lang="en-US" sz="2400" dirty="0"/>
              <a:t> </a:t>
            </a:r>
            <a:r>
              <a:rPr lang="en-US" sz="2400" dirty="0" err="1"/>
              <a:t>acestei</a:t>
            </a:r>
            <a:r>
              <a:rPr lang="en-US" sz="2400" dirty="0"/>
              <a:t> </a:t>
            </a:r>
            <a:r>
              <a:rPr lang="en-US" sz="2400" dirty="0" err="1"/>
              <a:t>categorii</a:t>
            </a:r>
            <a:r>
              <a:rPr lang="en-US" sz="2400" dirty="0"/>
              <a:t> </a:t>
            </a:r>
            <a:r>
              <a:rPr lang="en-US" sz="2400" dirty="0" err="1"/>
              <a:t>sociale</a:t>
            </a:r>
            <a:r>
              <a:rPr lang="en-US" sz="2400" dirty="0"/>
              <a:t> </a:t>
            </a:r>
            <a:r>
              <a:rPr lang="en-US" sz="2400" dirty="0" err="1"/>
              <a:t>în</a:t>
            </a:r>
            <a:r>
              <a:rPr lang="en-US" sz="2400" dirty="0"/>
              <a:t> </a:t>
            </a:r>
            <a:r>
              <a:rPr lang="en-US" sz="2400" dirty="0" err="1"/>
              <a:t>munca</a:t>
            </a:r>
            <a:r>
              <a:rPr lang="en-US" sz="2400" dirty="0"/>
              <a:t> lor </a:t>
            </a:r>
            <a:r>
              <a:rPr lang="en-US" sz="2400" dirty="0" err="1"/>
              <a:t>și</a:t>
            </a:r>
            <a:r>
              <a:rPr lang="en-US" sz="2400" dirty="0"/>
              <a:t> </a:t>
            </a:r>
            <a:r>
              <a:rPr lang="en-US" sz="2400" dirty="0" err="1"/>
              <a:t>să</a:t>
            </a:r>
            <a:r>
              <a:rPr lang="en-US" sz="2400" dirty="0"/>
              <a:t> </a:t>
            </a:r>
            <a:r>
              <a:rPr lang="en-US" sz="2400" dirty="0" err="1"/>
              <a:t>primească</a:t>
            </a:r>
            <a:r>
              <a:rPr lang="en-US" sz="2400" dirty="0"/>
              <a:t> </a:t>
            </a:r>
            <a:r>
              <a:rPr lang="en-US" sz="2400" dirty="0" err="1"/>
              <a:t>informații</a:t>
            </a:r>
            <a:r>
              <a:rPr lang="en-US" sz="2400" dirty="0"/>
              <a:t> </a:t>
            </a:r>
            <a:r>
              <a:rPr lang="en-US" sz="2400" dirty="0" err="1"/>
              <a:t>despre</a:t>
            </a:r>
            <a:r>
              <a:rPr lang="en-US" sz="2400" dirty="0"/>
              <a:t> </a:t>
            </a:r>
            <a:r>
              <a:rPr lang="en-US" sz="2400" dirty="0" err="1"/>
              <a:t>activitățile</a:t>
            </a:r>
            <a:r>
              <a:rPr lang="en-US" sz="2400" dirty="0"/>
              <a:t> practice pe care le pot </a:t>
            </a:r>
            <a:r>
              <a:rPr lang="en-US" sz="2400" dirty="0" err="1"/>
              <a:t>adapta</a:t>
            </a:r>
            <a:r>
              <a:rPr lang="en-US" sz="2400" dirty="0"/>
              <a:t> </a:t>
            </a:r>
            <a:r>
              <a:rPr lang="en-US" sz="2400" dirty="0" err="1"/>
              <a:t>în</a:t>
            </a:r>
            <a:r>
              <a:rPr lang="en-US" sz="2400" dirty="0"/>
              <a:t> </a:t>
            </a:r>
            <a:r>
              <a:rPr lang="en-US" sz="2400" dirty="0" err="1"/>
              <a:t>compania</a:t>
            </a:r>
            <a:r>
              <a:rPr lang="en-US" sz="2400" dirty="0"/>
              <a:t> lor </a:t>
            </a:r>
            <a:r>
              <a:rPr lang="en-US" sz="2400" dirty="0" err="1"/>
              <a:t>în</a:t>
            </a:r>
            <a:r>
              <a:rPr lang="en-US" sz="2400" dirty="0"/>
              <a:t> </a:t>
            </a:r>
            <a:r>
              <a:rPr lang="en-US" sz="2400" dirty="0" err="1"/>
              <a:t>funcție</a:t>
            </a:r>
            <a:r>
              <a:rPr lang="en-US" sz="2400" dirty="0"/>
              <a:t> de </a:t>
            </a:r>
            <a:r>
              <a:rPr lang="en-US" sz="2400" dirty="0" err="1"/>
              <a:t>profilul</a:t>
            </a:r>
            <a:r>
              <a:rPr lang="en-US" sz="2400" dirty="0"/>
              <a:t> pe care </a:t>
            </a:r>
            <a:r>
              <a:rPr lang="en-US" sz="2400" dirty="0" err="1"/>
              <a:t>îl</a:t>
            </a:r>
            <a:r>
              <a:rPr lang="en-US" sz="2400" dirty="0"/>
              <a:t> au </a:t>
            </a:r>
            <a:r>
              <a:rPr lang="en-US" sz="2400" dirty="0" err="1"/>
              <a:t>și</a:t>
            </a:r>
            <a:r>
              <a:rPr lang="en-US" sz="2400" dirty="0"/>
              <a:t> care </a:t>
            </a:r>
            <a:r>
              <a:rPr lang="en-US" sz="2400" dirty="0" err="1"/>
              <a:t>corespunde</a:t>
            </a:r>
            <a:r>
              <a:rPr lang="en-US" sz="2400" dirty="0"/>
              <a:t> </a:t>
            </a:r>
            <a:r>
              <a:rPr lang="en-US" sz="2400" dirty="0" err="1"/>
              <a:t>potențialului</a:t>
            </a:r>
            <a:r>
              <a:rPr lang="en-US" sz="2400" dirty="0"/>
              <a:t> </a:t>
            </a:r>
            <a:r>
              <a:rPr lang="en-US" sz="2400" dirty="0" err="1"/>
              <a:t>adulților</a:t>
            </a:r>
            <a:r>
              <a:rPr lang="en-US" sz="2400" dirty="0"/>
              <a:t> cu autism;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84FE8F-600B-49E2-E0CA-AB04B3AF7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8628" y="97617"/>
            <a:ext cx="2320636" cy="2331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377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3C3E8-1F1E-6655-F1BD-6F4DC198A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Asistent</a:t>
            </a:r>
            <a:r>
              <a:rPr lang="en-US" dirty="0"/>
              <a:t> virtual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2E613C-8F2F-87D7-0D2E-E0F048C60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2" y="2142067"/>
            <a:ext cx="8946572" cy="3649133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err="1"/>
              <a:t>Prin</a:t>
            </a:r>
            <a:r>
              <a:rPr lang="en-US" sz="2800" dirty="0"/>
              <a:t> </a:t>
            </a:r>
            <a:r>
              <a:rPr lang="en-US" sz="2800" dirty="0" err="1"/>
              <a:t>intermediul</a:t>
            </a:r>
            <a:r>
              <a:rPr lang="en-US" sz="2800" dirty="0"/>
              <a:t> </a:t>
            </a:r>
            <a:r>
              <a:rPr lang="en-US" sz="2800" dirty="0" err="1"/>
              <a:t>platformei</a:t>
            </a:r>
            <a:r>
              <a:rPr lang="en-US" sz="2800" dirty="0"/>
              <a:t> de e-learning </a:t>
            </a:r>
            <a:r>
              <a:rPr lang="en-US" sz="2800" dirty="0" err="1"/>
              <a:t>și</a:t>
            </a:r>
            <a:r>
              <a:rPr lang="en-US" sz="2800" dirty="0"/>
              <a:t> al </a:t>
            </a:r>
            <a:r>
              <a:rPr lang="en-US" sz="2800" dirty="0" err="1"/>
              <a:t>asistentului</a:t>
            </a:r>
            <a:r>
              <a:rPr lang="en-US" sz="2800" dirty="0"/>
              <a:t> virtual, </a:t>
            </a:r>
            <a:r>
              <a:rPr lang="en-US" sz="2800" dirty="0" err="1"/>
              <a:t>adulții</a:t>
            </a:r>
            <a:r>
              <a:rPr lang="en-US" sz="2800" dirty="0"/>
              <a:t> cu autism </a:t>
            </a:r>
            <a:r>
              <a:rPr lang="en-US" sz="2800" dirty="0" err="1"/>
              <a:t>și</a:t>
            </a:r>
            <a:r>
              <a:rPr lang="en-US" sz="2800" dirty="0"/>
              <a:t> </a:t>
            </a:r>
            <a:r>
              <a:rPr lang="en-US" sz="2800" dirty="0" err="1"/>
              <a:t>chiar</a:t>
            </a:r>
            <a:r>
              <a:rPr lang="en-US" sz="2800" dirty="0"/>
              <a:t> </a:t>
            </a:r>
            <a:r>
              <a:rPr lang="en-US" sz="2800" dirty="0" err="1"/>
              <a:t>adulții</a:t>
            </a:r>
            <a:r>
              <a:rPr lang="en-US" sz="2800" dirty="0"/>
              <a:t> cu </a:t>
            </a:r>
            <a:r>
              <a:rPr lang="en-US" sz="2800" dirty="0" err="1"/>
              <a:t>alte</a:t>
            </a:r>
            <a:r>
              <a:rPr lang="en-US" sz="2800" dirty="0"/>
              <a:t> </a:t>
            </a:r>
            <a:r>
              <a:rPr lang="en-US" sz="2800" dirty="0" err="1"/>
              <a:t>dizabilități</a:t>
            </a:r>
            <a:r>
              <a:rPr lang="en-US" sz="2800" dirty="0"/>
              <a:t> </a:t>
            </a:r>
            <a:r>
              <a:rPr lang="en-US" sz="2800" dirty="0" err="1"/>
              <a:t>vor</a:t>
            </a:r>
            <a:r>
              <a:rPr lang="en-US" sz="2800" dirty="0"/>
              <a:t> </a:t>
            </a:r>
            <a:r>
              <a:rPr lang="en-US" sz="2800" dirty="0" err="1"/>
              <a:t>avea</a:t>
            </a:r>
            <a:r>
              <a:rPr lang="en-US" sz="2800" dirty="0"/>
              <a:t> </a:t>
            </a:r>
            <a:r>
              <a:rPr lang="en-US" sz="2800" dirty="0" err="1"/>
              <a:t>posibilitatea</a:t>
            </a:r>
            <a:r>
              <a:rPr lang="en-US" sz="2800" dirty="0"/>
              <a:t> de a beneficia de </a:t>
            </a:r>
            <a:r>
              <a:rPr lang="en-US" sz="2800" dirty="0" err="1"/>
              <a:t>educație</a:t>
            </a:r>
            <a:r>
              <a:rPr lang="en-US" sz="2800" dirty="0"/>
              <a:t> non-</a:t>
            </a:r>
            <a:r>
              <a:rPr lang="en-US" sz="2800" dirty="0" err="1"/>
              <a:t>formală</a:t>
            </a:r>
            <a:r>
              <a:rPr lang="en-US" sz="2800" dirty="0"/>
              <a:t>, </a:t>
            </a:r>
            <a:r>
              <a:rPr lang="en-US" sz="2800" dirty="0" err="1"/>
              <a:t>practică</a:t>
            </a:r>
            <a:r>
              <a:rPr lang="en-US" sz="2800" dirty="0"/>
              <a:t>. </a:t>
            </a:r>
            <a:r>
              <a:rPr lang="en-US" sz="2800" dirty="0" err="1"/>
              <a:t>piata.Aspecte</a:t>
            </a:r>
            <a:r>
              <a:rPr lang="en-US" sz="2800" dirty="0"/>
              <a:t> </a:t>
            </a:r>
            <a:r>
              <a:rPr lang="en-US" sz="2800" dirty="0" err="1"/>
              <a:t>inovatoare</a:t>
            </a:r>
            <a:r>
              <a:rPr lang="en-US" sz="2800" dirty="0"/>
              <a:t>:- </a:t>
            </a:r>
            <a:r>
              <a:rPr lang="en-US" sz="2800" dirty="0" err="1"/>
              <a:t>educație</a:t>
            </a:r>
            <a:r>
              <a:rPr lang="en-US" sz="2800" dirty="0"/>
              <a:t> non-</a:t>
            </a:r>
            <a:r>
              <a:rPr lang="en-US" sz="2800" dirty="0" err="1"/>
              <a:t>formală</a:t>
            </a:r>
            <a:r>
              <a:rPr lang="en-US" sz="2800" dirty="0"/>
              <a:t> </a:t>
            </a:r>
            <a:r>
              <a:rPr lang="en-US" sz="2800" dirty="0" err="1"/>
              <a:t>bazată</a:t>
            </a:r>
            <a:r>
              <a:rPr lang="en-US" sz="2800" dirty="0"/>
              <a:t> pe </a:t>
            </a:r>
            <a:r>
              <a:rPr lang="en-US" sz="2800" dirty="0" err="1"/>
              <a:t>noile</a:t>
            </a:r>
            <a:r>
              <a:rPr lang="en-US" sz="2800" dirty="0"/>
              <a:t> </a:t>
            </a:r>
            <a:r>
              <a:rPr lang="en-US" sz="2800" dirty="0" err="1"/>
              <a:t>tehnologii</a:t>
            </a:r>
            <a:r>
              <a:rPr lang="en-US" sz="2800" dirty="0"/>
              <a:t>;- </a:t>
            </a:r>
            <a:r>
              <a:rPr lang="en-US" sz="2800" dirty="0" err="1"/>
              <a:t>accesibilitatea</a:t>
            </a:r>
            <a:r>
              <a:rPr lang="en-US" sz="2800" dirty="0"/>
              <a:t> </a:t>
            </a:r>
            <a:r>
              <a:rPr lang="en-US" sz="2800" dirty="0" err="1"/>
              <a:t>activităților</a:t>
            </a:r>
            <a:r>
              <a:rPr lang="en-US" sz="2800" dirty="0"/>
              <a:t> </a:t>
            </a:r>
            <a:r>
              <a:rPr lang="en-US" sz="2800" dirty="0" err="1"/>
              <a:t>educaționale</a:t>
            </a:r>
            <a:r>
              <a:rPr lang="en-US" sz="2800" dirty="0"/>
              <a:t>;- </a:t>
            </a:r>
            <a:r>
              <a:rPr lang="en-US" sz="2800" dirty="0" err="1"/>
              <a:t>continut</a:t>
            </a:r>
            <a:r>
              <a:rPr lang="en-US" sz="2800" dirty="0"/>
              <a:t> educational </a:t>
            </a:r>
            <a:r>
              <a:rPr lang="en-US" sz="2800" dirty="0" err="1"/>
              <a:t>diversificat</a:t>
            </a:r>
            <a:r>
              <a:rPr lang="en-US" sz="2800" dirty="0"/>
              <a:t> </a:t>
            </a:r>
            <a:r>
              <a:rPr lang="en-US" sz="2800" dirty="0" err="1"/>
              <a:t>si</a:t>
            </a:r>
            <a:r>
              <a:rPr lang="en-US" sz="2800" dirty="0"/>
              <a:t> </a:t>
            </a:r>
            <a:r>
              <a:rPr lang="en-US" sz="2800" dirty="0" err="1"/>
              <a:t>adaptat</a:t>
            </a:r>
            <a:r>
              <a:rPr lang="en-US" sz="2800" dirty="0"/>
              <a:t> </a:t>
            </a:r>
            <a:r>
              <a:rPr lang="en-US" sz="2800" dirty="0" err="1"/>
              <a:t>nevoilor</a:t>
            </a:r>
            <a:r>
              <a:rPr lang="en-US" sz="2800" dirty="0"/>
              <a:t> </a:t>
            </a:r>
            <a:r>
              <a:rPr lang="en-US" sz="2800" dirty="0" err="1"/>
              <a:t>adultilor</a:t>
            </a:r>
            <a:r>
              <a:rPr lang="en-US" sz="2800" dirty="0"/>
              <a:t> cu </a:t>
            </a:r>
            <a:r>
              <a:rPr lang="en-US" sz="2800" dirty="0" err="1"/>
              <a:t>tulburari</a:t>
            </a:r>
            <a:r>
              <a:rPr lang="en-US" sz="2800" dirty="0"/>
              <a:t> din </a:t>
            </a:r>
            <a:r>
              <a:rPr lang="en-US" sz="2800" dirty="0" err="1"/>
              <a:t>spectrul</a:t>
            </a:r>
            <a:r>
              <a:rPr lang="en-US" sz="2800" dirty="0"/>
              <a:t> autist;- </a:t>
            </a:r>
            <a:r>
              <a:rPr lang="en-US" sz="2800" dirty="0" err="1"/>
              <a:t>dezvoltarea</a:t>
            </a:r>
            <a:r>
              <a:rPr lang="en-US" sz="2800" dirty="0"/>
              <a:t> </a:t>
            </a:r>
            <a:r>
              <a:rPr lang="en-US" sz="2800" dirty="0" err="1"/>
              <a:t>capacităţii</a:t>
            </a:r>
            <a:r>
              <a:rPr lang="en-US" sz="2800" dirty="0"/>
              <a:t> de a </a:t>
            </a:r>
            <a:r>
              <a:rPr lang="en-US" sz="2800" dirty="0" err="1"/>
              <a:t>identifica</a:t>
            </a:r>
            <a:r>
              <a:rPr lang="en-US" sz="2800" dirty="0"/>
              <a:t> un loc de </a:t>
            </a:r>
            <a:r>
              <a:rPr lang="en-US" sz="2800" dirty="0" err="1"/>
              <a:t>muncă</a:t>
            </a:r>
            <a:r>
              <a:rPr lang="en-US" sz="2800" dirty="0"/>
              <a:t> care </a:t>
            </a:r>
            <a:r>
              <a:rPr lang="en-US" sz="2800" dirty="0" err="1"/>
              <a:t>să</a:t>
            </a:r>
            <a:r>
              <a:rPr lang="en-US" sz="2800" dirty="0"/>
              <a:t> </a:t>
            </a:r>
            <a:r>
              <a:rPr lang="en-US" sz="2800" dirty="0" err="1"/>
              <a:t>corespundă</a:t>
            </a:r>
            <a:r>
              <a:rPr lang="en-US" sz="2800" dirty="0"/>
              <a:t> </a:t>
            </a:r>
            <a:r>
              <a:rPr lang="en-US" sz="2800" dirty="0" err="1"/>
              <a:t>competenţelor</a:t>
            </a:r>
            <a:r>
              <a:rPr lang="en-US" sz="2800" dirty="0"/>
              <a:t> </a:t>
            </a:r>
            <a:r>
              <a:rPr lang="en-US" sz="2800" dirty="0" err="1"/>
              <a:t>şi</a:t>
            </a:r>
            <a:r>
              <a:rPr lang="en-US" sz="2800" dirty="0"/>
              <a:t> </a:t>
            </a:r>
            <a:r>
              <a:rPr lang="en-US" sz="2800" dirty="0" err="1"/>
              <a:t>aptitudinilor</a:t>
            </a:r>
            <a:r>
              <a:rPr lang="en-US" sz="2800" dirty="0"/>
              <a:t> pe care le au;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F0F5F9-A8AB-3CCD-710E-8C6A62582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2145" y="0"/>
            <a:ext cx="2299855" cy="234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448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96F3D-F24F-45AB-97DD-34B00A419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CURSURI DEZVOLTATE PE PLATFORMA</a:t>
            </a:r>
            <a:br>
              <a:rPr lang="en-US" dirty="0"/>
            </a:br>
            <a:r>
              <a:rPr lang="en-US" dirty="0"/>
              <a:t>RESURSE EDUCATIONALE DESCHISE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769B14-4D46-4564-B3BA-6DE37460F5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3600" dirty="0"/>
              <a:t>FIECARE PARTENER DEZVOLTA CATE UN CURS IN DOEMNIUL AURISMULUI. </a:t>
            </a:r>
          </a:p>
          <a:p>
            <a:pPr marL="0" indent="0" algn="ctr">
              <a:buNone/>
            </a:pPr>
            <a:r>
              <a:rPr lang="en-US" sz="3600" dirty="0"/>
              <a:t>CURSURILE SUNT GRATUITE, POT FI ACCESATE DE PERSOANELE CU AUTISM DIN TARILE PARTENERE PROIECTULUI, DAR EXISTA POSIBILITATEA TRADUCERII ACESTORA SI IN ALTE LIMBI. </a:t>
            </a:r>
          </a:p>
          <a:p>
            <a:pPr marL="0" indent="0" algn="ctr">
              <a:buNone/>
            </a:pPr>
            <a:r>
              <a:rPr lang="en-US" sz="3600" dirty="0"/>
              <a:t>AU CARACTER DESCHIS SI GRATUIT</a:t>
            </a:r>
          </a:p>
        </p:txBody>
      </p:sp>
    </p:spTree>
    <p:extLst>
      <p:ext uri="{BB962C8B-B14F-4D97-AF65-F5344CB8AC3E}">
        <p14:creationId xmlns:p14="http://schemas.microsoft.com/office/powerpoint/2010/main" val="666807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806A1-E107-4C6E-A9A7-0CCB4A482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E1D6A54-087F-47D3-97C9-739BB5292B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89847"/>
            <a:ext cx="5917656" cy="286996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46240E-DF94-4205-900C-A9B84D4AE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7656" y="389847"/>
            <a:ext cx="6274344" cy="28382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97BD6B1-B333-4460-92E6-45E98A80DA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015579"/>
            <a:ext cx="12192000" cy="519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3081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1EAFE-551F-44F7-9369-523A87173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09600"/>
            <a:ext cx="5697244" cy="1456267"/>
          </a:xfrm>
        </p:spPr>
        <p:txBody>
          <a:bodyPr/>
          <a:lstStyle/>
          <a:p>
            <a:r>
              <a:rPr lang="en-US" dirty="0" err="1"/>
              <a:t>Cursul</a:t>
            </a:r>
            <a:r>
              <a:rPr lang="en-US" dirty="0"/>
              <a:t> </a:t>
            </a:r>
            <a:r>
              <a:rPr lang="en-US" dirty="0" err="1"/>
              <a:t>romaniei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0924FE5-5FFC-4855-8D54-F93767984C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208338"/>
            <a:ext cx="6788151" cy="364966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15F9CC-F719-4B67-9E43-C898854D0C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00" y="0"/>
            <a:ext cx="5524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799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6A7E8-D670-4F46-A8DA-F7D3CEBAC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4205795" cy="1456267"/>
          </a:xfrm>
        </p:spPr>
        <p:txBody>
          <a:bodyPr/>
          <a:lstStyle/>
          <a:p>
            <a:r>
              <a:rPr lang="en-US" dirty="0" err="1"/>
              <a:t>Cursul</a:t>
            </a:r>
            <a:r>
              <a:rPr lang="en-US" dirty="0"/>
              <a:t> </a:t>
            </a:r>
            <a:r>
              <a:rPr lang="en-US" dirty="0" err="1"/>
              <a:t>italiei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CDF676F-DB49-445E-9D1B-AD824B36F3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208338"/>
            <a:ext cx="6718202" cy="364966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3D8533-ECB0-419E-9717-849E154356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9761" y="999070"/>
            <a:ext cx="3970854" cy="5792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6427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7829C-45AD-49E3-95A4-90CDD1374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09600"/>
            <a:ext cx="4782844" cy="1456267"/>
          </a:xfrm>
        </p:spPr>
        <p:txBody>
          <a:bodyPr/>
          <a:lstStyle/>
          <a:p>
            <a:r>
              <a:rPr lang="en-US" dirty="0" err="1"/>
              <a:t>Cursul</a:t>
            </a:r>
            <a:r>
              <a:rPr lang="en-US" dirty="0"/>
              <a:t> </a:t>
            </a:r>
            <a:r>
              <a:rPr lang="en-US" dirty="0" err="1"/>
              <a:t>rusiei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1A27E18-6162-4A8B-8C1C-2E3BB0F2C8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994951"/>
            <a:ext cx="5651612" cy="286304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505BCD-2785-40C9-82B5-7842A93741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3239" y="1509204"/>
            <a:ext cx="6542870" cy="534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6279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510EC-CCCA-4AD2-BCC0-057CFC4EE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Cursul</a:t>
            </a:r>
            <a:r>
              <a:rPr lang="en-US" dirty="0"/>
              <a:t> </a:t>
            </a:r>
            <a:r>
              <a:rPr lang="en-US" dirty="0" err="1"/>
              <a:t>ciprului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0B873A1-C614-4835-ABC5-B0CF6B823E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883" y="3275279"/>
            <a:ext cx="6938599" cy="351282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6BAD786-1521-4DCC-8502-F7D36A157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8979" y="1758899"/>
            <a:ext cx="374904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0093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98403-C68F-4F21-95DC-83AD4592E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11946"/>
            <a:ext cx="4270159" cy="1456267"/>
          </a:xfrm>
        </p:spPr>
        <p:txBody>
          <a:bodyPr/>
          <a:lstStyle/>
          <a:p>
            <a:r>
              <a:rPr lang="en-US" dirty="0" err="1"/>
              <a:t>Cursul</a:t>
            </a:r>
            <a:r>
              <a:rPr lang="en-US" dirty="0"/>
              <a:t> </a:t>
            </a:r>
            <a:r>
              <a:rPr lang="en-US" dirty="0" err="1"/>
              <a:t>romaniei</a:t>
            </a:r>
            <a:r>
              <a:rPr lang="en-US" dirty="0"/>
              <a:t> ii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C384653-2194-4D98-BB43-C6439679B6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2963" y="2356082"/>
            <a:ext cx="7212427" cy="364966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F6FB8B5-0A01-470C-B795-1E235C1A0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8286" y="944880"/>
            <a:ext cx="3970020" cy="496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0069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E269A-6F89-4AB2-A999-4DF7B75BA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/>
              <a:t>AUGUST 2022, BUZAU, ROMANIA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53760F-5E72-42D2-B6F9-04E94B7E1E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 MULTUMESC!</a:t>
            </a:r>
          </a:p>
          <a:p>
            <a:r>
              <a:rPr lang="en-US" dirty="0"/>
              <a:t>GINA POSIRCA</a:t>
            </a:r>
          </a:p>
          <a:p>
            <a:r>
              <a:rPr lang="en-US" dirty="0"/>
              <a:t>MALANCA VERONICA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369C8E-E937-A246-601F-51BAB5328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2055" y="2142067"/>
            <a:ext cx="8813055" cy="328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11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{42157138-C4ED-47E3-A635-7686360C73C1}tf03457452</Template>
  <TotalTime>239</TotalTime>
  <Words>661</Words>
  <Application>Microsoft Office PowerPoint</Application>
  <PresentationFormat>Widescreen</PresentationFormat>
  <Paragraphs>43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Celestial</vt:lpstr>
      <vt:lpstr>EVENIMENT DE LANSARE PRODUSE FINALE IN CADRUL PROIECTULUI  2020-1-FR01-KA204-079996</vt:lpstr>
      <vt:lpstr>PowerPoint Presentation</vt:lpstr>
      <vt:lpstr>PowerPoint Presentation</vt:lpstr>
      <vt:lpstr>PowerPoint Presentation</vt:lpstr>
      <vt:lpstr>PowerPoint Presentation</vt:lpstr>
      <vt:lpstr>Ghidul angajatorului </vt:lpstr>
      <vt:lpstr>Asistent virtual </vt:lpstr>
      <vt:lpstr>CURSURI DEZVOLTATE PE PLATFORMA RESURSE EDUCATIONALE DESCHISE</vt:lpstr>
      <vt:lpstr>PowerPoint Presentation</vt:lpstr>
      <vt:lpstr>Cursul romaniei</vt:lpstr>
      <vt:lpstr>Cursul italiei</vt:lpstr>
      <vt:lpstr>Cursul rusiei</vt:lpstr>
      <vt:lpstr>Cursul ciprului</vt:lpstr>
      <vt:lpstr>Cursul romaniei ii</vt:lpstr>
      <vt:lpstr> AUGUST 2022, BUZAU, ROMANIA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horizons for the BLUE WORD ERASMUS+ KA204</dc:title>
  <dc:creator>Gina Posirca</dc:creator>
  <cp:lastModifiedBy>Gina Posirca</cp:lastModifiedBy>
  <cp:revision>12</cp:revision>
  <dcterms:created xsi:type="dcterms:W3CDTF">2021-05-10T08:21:04Z</dcterms:created>
  <dcterms:modified xsi:type="dcterms:W3CDTF">2022-10-20T17:21:51Z</dcterms:modified>
</cp:coreProperties>
</file>